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1pPr>
    <a:lvl2pPr marL="0" marR="0" indent="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2pPr>
    <a:lvl3pPr marL="0" marR="0" indent="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3pPr>
    <a:lvl4pPr marL="0" marR="0" indent="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4pPr>
    <a:lvl5pPr marL="0" marR="0" indent="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5pPr>
    <a:lvl6pPr marL="0" marR="0" indent="35560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6pPr>
    <a:lvl7pPr marL="0" marR="0" indent="71120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7pPr>
    <a:lvl8pPr marL="0" marR="0" indent="106680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8pPr>
    <a:lvl9pPr marL="0" marR="0" indent="1422400" algn="l" defTabSz="821531" rtl="0" fontAlgn="auto" latinLnBrk="0" hangingPunct="0">
      <a:lnSpc>
        <a:spcPct val="120000"/>
      </a:lnSpc>
      <a:spcBef>
        <a:spcPts val="7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A6AAA9"/>
        </a:solidFill>
        <a:effectLst/>
        <a:uFillTx/>
        <a:latin typeface="+mj-lt"/>
        <a:ea typeface="+mj-ea"/>
        <a:cs typeface="+mj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D51ADE6A-740E-44AE-83CC-AE7238B6C88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D7BF">
              <a:alpha val="52032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D7BF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BD9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9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1" name="Shape 6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tekst"/>
          <p:cNvSpPr txBox="1"/>
          <p:nvPr>
            <p:ph type="title"/>
          </p:nvPr>
        </p:nvSpPr>
        <p:spPr>
          <a:xfrm>
            <a:off x="2547751" y="1778148"/>
            <a:ext cx="19288498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199" name="Heading One"/>
          <p:cNvSpPr txBox="1"/>
          <p:nvPr>
            <p:ph type="body" sz="quarter" idx="21"/>
          </p:nvPr>
        </p:nvSpPr>
        <p:spPr>
          <a:xfrm>
            <a:off x="4033593" y="9063169"/>
            <a:ext cx="3165012" cy="54061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One</a:t>
            </a:r>
          </a:p>
        </p:txBody>
      </p:sp>
      <p:sp>
        <p:nvSpPr>
          <p:cNvPr id="200" name="// Account Name"/>
          <p:cNvSpPr txBox="1"/>
          <p:nvPr>
            <p:ph type="body" sz="quarter" idx="22"/>
          </p:nvPr>
        </p:nvSpPr>
        <p:spPr>
          <a:xfrm>
            <a:off x="4730313" y="10373791"/>
            <a:ext cx="2468292" cy="43321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400"/>
            </a:lvl1pPr>
          </a:lstStyle>
          <a:p>
            <a:pPr/>
            <a:r>
              <a:t>// Account Name</a:t>
            </a:r>
          </a:p>
        </p:txBody>
      </p:sp>
      <p:sp>
        <p:nvSpPr>
          <p:cNvPr id="201" name="Figur"/>
          <p:cNvSpPr/>
          <p:nvPr>
            <p:ph type="body" sz="quarter" idx="23"/>
          </p:nvPr>
        </p:nvSpPr>
        <p:spPr>
          <a:xfrm>
            <a:off x="4033593" y="10373791"/>
            <a:ext cx="613327" cy="433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68" fill="norm" stroke="1" extrusionOk="0">
                <a:moveTo>
                  <a:pt x="21600" y="8174"/>
                </a:moveTo>
                <a:cubicBezTo>
                  <a:pt x="20840" y="8327"/>
                  <a:pt x="19738" y="8168"/>
                  <a:pt x="19154" y="7879"/>
                </a:cubicBezTo>
                <a:cubicBezTo>
                  <a:pt x="20366" y="7761"/>
                  <a:pt x="21189" y="7108"/>
                  <a:pt x="21506" y="6222"/>
                </a:cubicBezTo>
                <a:cubicBezTo>
                  <a:pt x="21068" y="6540"/>
                  <a:pt x="19709" y="6888"/>
                  <a:pt x="18960" y="6557"/>
                </a:cubicBezTo>
                <a:cubicBezTo>
                  <a:pt x="18922" y="6347"/>
                  <a:pt x="18882" y="6150"/>
                  <a:pt x="18841" y="5970"/>
                </a:cubicBezTo>
                <a:cubicBezTo>
                  <a:pt x="18271" y="3485"/>
                  <a:pt x="16809" y="2052"/>
                  <a:pt x="15069" y="2064"/>
                </a:cubicBezTo>
                <a:cubicBezTo>
                  <a:pt x="15233" y="2062"/>
                  <a:pt x="16774" y="1199"/>
                  <a:pt x="16566" y="646"/>
                </a:cubicBezTo>
                <a:cubicBezTo>
                  <a:pt x="16390" y="160"/>
                  <a:pt x="14915" y="1199"/>
                  <a:pt x="14583" y="1408"/>
                </a:cubicBezTo>
                <a:cubicBezTo>
                  <a:pt x="14962" y="1170"/>
                  <a:pt x="15715" y="338"/>
                  <a:pt x="15534" y="142"/>
                </a:cubicBezTo>
                <a:cubicBezTo>
                  <a:pt x="15184" y="-136"/>
                  <a:pt x="14301" y="578"/>
                  <a:pt x="13834" y="1079"/>
                </a:cubicBezTo>
                <a:cubicBezTo>
                  <a:pt x="14001" y="863"/>
                  <a:pt x="14502" y="-233"/>
                  <a:pt x="13900" y="45"/>
                </a:cubicBezTo>
                <a:cubicBezTo>
                  <a:pt x="12256" y="1289"/>
                  <a:pt x="11177" y="3983"/>
                  <a:pt x="10401" y="6415"/>
                </a:cubicBezTo>
                <a:cubicBezTo>
                  <a:pt x="9790" y="5715"/>
                  <a:pt x="9248" y="5163"/>
                  <a:pt x="8764" y="4855"/>
                </a:cubicBezTo>
                <a:cubicBezTo>
                  <a:pt x="7403" y="3993"/>
                  <a:pt x="5777" y="3092"/>
                  <a:pt x="3223" y="1969"/>
                </a:cubicBezTo>
                <a:cubicBezTo>
                  <a:pt x="3144" y="2968"/>
                  <a:pt x="3640" y="4301"/>
                  <a:pt x="5068" y="5184"/>
                </a:cubicBezTo>
                <a:cubicBezTo>
                  <a:pt x="4760" y="5134"/>
                  <a:pt x="4193" y="5244"/>
                  <a:pt x="3741" y="5373"/>
                </a:cubicBezTo>
                <a:cubicBezTo>
                  <a:pt x="3926" y="6521"/>
                  <a:pt x="4528" y="7465"/>
                  <a:pt x="6160" y="7921"/>
                </a:cubicBezTo>
                <a:cubicBezTo>
                  <a:pt x="5414" y="7978"/>
                  <a:pt x="5028" y="8181"/>
                  <a:pt x="4680" y="8613"/>
                </a:cubicBezTo>
                <a:cubicBezTo>
                  <a:pt x="5019" y="9410"/>
                  <a:pt x="5977" y="10277"/>
                  <a:pt x="7337" y="10156"/>
                </a:cubicBezTo>
                <a:cubicBezTo>
                  <a:pt x="6220" y="10401"/>
                  <a:pt x="5734" y="11033"/>
                  <a:pt x="5734" y="11033"/>
                </a:cubicBezTo>
                <a:cubicBezTo>
                  <a:pt x="5734" y="11033"/>
                  <a:pt x="6614" y="12457"/>
                  <a:pt x="8011" y="12337"/>
                </a:cubicBezTo>
                <a:cubicBezTo>
                  <a:pt x="5711" y="15152"/>
                  <a:pt x="2084" y="14943"/>
                  <a:pt x="0" y="12590"/>
                </a:cubicBezTo>
                <a:cubicBezTo>
                  <a:pt x="5438" y="21367"/>
                  <a:pt x="17262" y="17780"/>
                  <a:pt x="19023" y="9325"/>
                </a:cubicBezTo>
                <a:cubicBezTo>
                  <a:pt x="20344" y="9338"/>
                  <a:pt x="21120" y="8785"/>
                  <a:pt x="21600" y="8174"/>
                </a:cubicBezTo>
                <a:close/>
              </a:path>
            </a:pathLst>
          </a:custGeom>
          <a:solidFill>
            <a:srgbClr val="4F4C5D"/>
          </a:solidFill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>
                <a:solidFill>
                  <a:srgbClr val="4F4C5D"/>
                </a:solidFill>
              </a:defRPr>
            </a:pPr>
          </a:p>
        </p:txBody>
      </p:sp>
      <p:sp>
        <p:nvSpPr>
          <p:cNvPr id="202" name="Job Title"/>
          <p:cNvSpPr txBox="1"/>
          <p:nvPr>
            <p:ph type="body" sz="quarter" idx="24"/>
          </p:nvPr>
        </p:nvSpPr>
        <p:spPr>
          <a:xfrm>
            <a:off x="4033593" y="9473607"/>
            <a:ext cx="3165012" cy="64503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Job Title</a:t>
            </a:r>
          </a:p>
        </p:txBody>
      </p:sp>
      <p:sp>
        <p:nvSpPr>
          <p:cNvPr id="203" name="Heading One"/>
          <p:cNvSpPr txBox="1"/>
          <p:nvPr>
            <p:ph type="body" sz="quarter" idx="25"/>
          </p:nvPr>
        </p:nvSpPr>
        <p:spPr>
          <a:xfrm>
            <a:off x="10609494" y="9063169"/>
            <a:ext cx="3165012" cy="54061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One</a:t>
            </a:r>
          </a:p>
        </p:txBody>
      </p:sp>
      <p:sp>
        <p:nvSpPr>
          <p:cNvPr id="204" name="// Account Name"/>
          <p:cNvSpPr txBox="1"/>
          <p:nvPr>
            <p:ph type="body" sz="quarter" idx="26"/>
          </p:nvPr>
        </p:nvSpPr>
        <p:spPr>
          <a:xfrm>
            <a:off x="11306214" y="10373791"/>
            <a:ext cx="2468292" cy="43321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400"/>
            </a:lvl1pPr>
          </a:lstStyle>
          <a:p>
            <a:pPr/>
            <a:r>
              <a:t>// Account Name</a:t>
            </a:r>
          </a:p>
        </p:txBody>
      </p:sp>
      <p:sp>
        <p:nvSpPr>
          <p:cNvPr id="205" name="Figur"/>
          <p:cNvSpPr/>
          <p:nvPr>
            <p:ph type="body" sz="quarter" idx="27"/>
          </p:nvPr>
        </p:nvSpPr>
        <p:spPr>
          <a:xfrm>
            <a:off x="10609494" y="10373791"/>
            <a:ext cx="613327" cy="433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68" fill="norm" stroke="1" extrusionOk="0">
                <a:moveTo>
                  <a:pt x="21600" y="8174"/>
                </a:moveTo>
                <a:cubicBezTo>
                  <a:pt x="20840" y="8327"/>
                  <a:pt x="19738" y="8168"/>
                  <a:pt x="19154" y="7879"/>
                </a:cubicBezTo>
                <a:cubicBezTo>
                  <a:pt x="20366" y="7761"/>
                  <a:pt x="21189" y="7108"/>
                  <a:pt x="21506" y="6222"/>
                </a:cubicBezTo>
                <a:cubicBezTo>
                  <a:pt x="21068" y="6540"/>
                  <a:pt x="19709" y="6888"/>
                  <a:pt x="18960" y="6557"/>
                </a:cubicBezTo>
                <a:cubicBezTo>
                  <a:pt x="18922" y="6347"/>
                  <a:pt x="18882" y="6150"/>
                  <a:pt x="18841" y="5970"/>
                </a:cubicBezTo>
                <a:cubicBezTo>
                  <a:pt x="18271" y="3485"/>
                  <a:pt x="16809" y="2052"/>
                  <a:pt x="15069" y="2064"/>
                </a:cubicBezTo>
                <a:cubicBezTo>
                  <a:pt x="15233" y="2062"/>
                  <a:pt x="16774" y="1199"/>
                  <a:pt x="16566" y="646"/>
                </a:cubicBezTo>
                <a:cubicBezTo>
                  <a:pt x="16390" y="160"/>
                  <a:pt x="14915" y="1199"/>
                  <a:pt x="14583" y="1408"/>
                </a:cubicBezTo>
                <a:cubicBezTo>
                  <a:pt x="14962" y="1170"/>
                  <a:pt x="15715" y="338"/>
                  <a:pt x="15534" y="142"/>
                </a:cubicBezTo>
                <a:cubicBezTo>
                  <a:pt x="15184" y="-136"/>
                  <a:pt x="14301" y="578"/>
                  <a:pt x="13834" y="1079"/>
                </a:cubicBezTo>
                <a:cubicBezTo>
                  <a:pt x="14001" y="863"/>
                  <a:pt x="14502" y="-233"/>
                  <a:pt x="13900" y="45"/>
                </a:cubicBezTo>
                <a:cubicBezTo>
                  <a:pt x="12256" y="1289"/>
                  <a:pt x="11177" y="3983"/>
                  <a:pt x="10401" y="6415"/>
                </a:cubicBezTo>
                <a:cubicBezTo>
                  <a:pt x="9790" y="5715"/>
                  <a:pt x="9248" y="5163"/>
                  <a:pt x="8764" y="4855"/>
                </a:cubicBezTo>
                <a:cubicBezTo>
                  <a:pt x="7403" y="3993"/>
                  <a:pt x="5777" y="3092"/>
                  <a:pt x="3223" y="1969"/>
                </a:cubicBezTo>
                <a:cubicBezTo>
                  <a:pt x="3144" y="2968"/>
                  <a:pt x="3640" y="4301"/>
                  <a:pt x="5068" y="5184"/>
                </a:cubicBezTo>
                <a:cubicBezTo>
                  <a:pt x="4760" y="5134"/>
                  <a:pt x="4193" y="5244"/>
                  <a:pt x="3741" y="5373"/>
                </a:cubicBezTo>
                <a:cubicBezTo>
                  <a:pt x="3926" y="6521"/>
                  <a:pt x="4528" y="7465"/>
                  <a:pt x="6160" y="7921"/>
                </a:cubicBezTo>
                <a:cubicBezTo>
                  <a:pt x="5414" y="7978"/>
                  <a:pt x="5028" y="8181"/>
                  <a:pt x="4680" y="8613"/>
                </a:cubicBezTo>
                <a:cubicBezTo>
                  <a:pt x="5019" y="9410"/>
                  <a:pt x="5977" y="10277"/>
                  <a:pt x="7337" y="10156"/>
                </a:cubicBezTo>
                <a:cubicBezTo>
                  <a:pt x="6220" y="10401"/>
                  <a:pt x="5734" y="11033"/>
                  <a:pt x="5734" y="11033"/>
                </a:cubicBezTo>
                <a:cubicBezTo>
                  <a:pt x="5734" y="11033"/>
                  <a:pt x="6614" y="12457"/>
                  <a:pt x="8011" y="12337"/>
                </a:cubicBezTo>
                <a:cubicBezTo>
                  <a:pt x="5711" y="15152"/>
                  <a:pt x="2084" y="14943"/>
                  <a:pt x="0" y="12590"/>
                </a:cubicBezTo>
                <a:cubicBezTo>
                  <a:pt x="5438" y="21367"/>
                  <a:pt x="17262" y="17780"/>
                  <a:pt x="19023" y="9325"/>
                </a:cubicBezTo>
                <a:cubicBezTo>
                  <a:pt x="20344" y="9338"/>
                  <a:pt x="21120" y="8785"/>
                  <a:pt x="21600" y="8174"/>
                </a:cubicBezTo>
                <a:close/>
              </a:path>
            </a:pathLst>
          </a:custGeom>
          <a:solidFill>
            <a:srgbClr val="4F4C5D"/>
          </a:solidFill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>
                <a:solidFill>
                  <a:srgbClr val="4F4C5D"/>
                </a:solidFill>
              </a:defRPr>
            </a:pPr>
          </a:p>
        </p:txBody>
      </p:sp>
      <p:sp>
        <p:nvSpPr>
          <p:cNvPr id="206" name="Job Title"/>
          <p:cNvSpPr txBox="1"/>
          <p:nvPr>
            <p:ph type="body" sz="quarter" idx="28"/>
          </p:nvPr>
        </p:nvSpPr>
        <p:spPr>
          <a:xfrm>
            <a:off x="10609494" y="9473607"/>
            <a:ext cx="3165012" cy="64503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Job Title</a:t>
            </a:r>
          </a:p>
        </p:txBody>
      </p:sp>
      <p:sp>
        <p:nvSpPr>
          <p:cNvPr id="207" name="Heading One"/>
          <p:cNvSpPr txBox="1"/>
          <p:nvPr>
            <p:ph type="body" sz="quarter" idx="29"/>
          </p:nvPr>
        </p:nvSpPr>
        <p:spPr>
          <a:xfrm>
            <a:off x="17251249" y="9063169"/>
            <a:ext cx="3165012" cy="54061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One</a:t>
            </a:r>
          </a:p>
        </p:txBody>
      </p:sp>
      <p:sp>
        <p:nvSpPr>
          <p:cNvPr id="208" name="// Account Name"/>
          <p:cNvSpPr txBox="1"/>
          <p:nvPr>
            <p:ph type="body" sz="quarter" idx="30"/>
          </p:nvPr>
        </p:nvSpPr>
        <p:spPr>
          <a:xfrm>
            <a:off x="17947971" y="10373791"/>
            <a:ext cx="2468292" cy="43321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400"/>
            </a:lvl1pPr>
          </a:lstStyle>
          <a:p>
            <a:pPr/>
            <a:r>
              <a:t>// Account Name</a:t>
            </a:r>
          </a:p>
        </p:txBody>
      </p:sp>
      <p:sp>
        <p:nvSpPr>
          <p:cNvPr id="209" name="Figur"/>
          <p:cNvSpPr/>
          <p:nvPr>
            <p:ph type="body" sz="quarter" idx="31"/>
          </p:nvPr>
        </p:nvSpPr>
        <p:spPr>
          <a:xfrm>
            <a:off x="17251249" y="10373791"/>
            <a:ext cx="613327" cy="433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68" fill="norm" stroke="1" extrusionOk="0">
                <a:moveTo>
                  <a:pt x="21600" y="8174"/>
                </a:moveTo>
                <a:cubicBezTo>
                  <a:pt x="20840" y="8327"/>
                  <a:pt x="19738" y="8168"/>
                  <a:pt x="19154" y="7879"/>
                </a:cubicBezTo>
                <a:cubicBezTo>
                  <a:pt x="20366" y="7761"/>
                  <a:pt x="21189" y="7108"/>
                  <a:pt x="21506" y="6222"/>
                </a:cubicBezTo>
                <a:cubicBezTo>
                  <a:pt x="21068" y="6540"/>
                  <a:pt x="19709" y="6888"/>
                  <a:pt x="18960" y="6557"/>
                </a:cubicBezTo>
                <a:cubicBezTo>
                  <a:pt x="18922" y="6347"/>
                  <a:pt x="18882" y="6150"/>
                  <a:pt x="18841" y="5970"/>
                </a:cubicBezTo>
                <a:cubicBezTo>
                  <a:pt x="18271" y="3485"/>
                  <a:pt x="16809" y="2052"/>
                  <a:pt x="15069" y="2064"/>
                </a:cubicBezTo>
                <a:cubicBezTo>
                  <a:pt x="15233" y="2062"/>
                  <a:pt x="16774" y="1199"/>
                  <a:pt x="16566" y="646"/>
                </a:cubicBezTo>
                <a:cubicBezTo>
                  <a:pt x="16390" y="160"/>
                  <a:pt x="14915" y="1199"/>
                  <a:pt x="14583" y="1408"/>
                </a:cubicBezTo>
                <a:cubicBezTo>
                  <a:pt x="14962" y="1170"/>
                  <a:pt x="15715" y="338"/>
                  <a:pt x="15534" y="142"/>
                </a:cubicBezTo>
                <a:cubicBezTo>
                  <a:pt x="15184" y="-136"/>
                  <a:pt x="14301" y="578"/>
                  <a:pt x="13834" y="1079"/>
                </a:cubicBezTo>
                <a:cubicBezTo>
                  <a:pt x="14001" y="863"/>
                  <a:pt x="14502" y="-233"/>
                  <a:pt x="13900" y="45"/>
                </a:cubicBezTo>
                <a:cubicBezTo>
                  <a:pt x="12256" y="1289"/>
                  <a:pt x="11177" y="3983"/>
                  <a:pt x="10401" y="6415"/>
                </a:cubicBezTo>
                <a:cubicBezTo>
                  <a:pt x="9790" y="5715"/>
                  <a:pt x="9248" y="5163"/>
                  <a:pt x="8764" y="4855"/>
                </a:cubicBezTo>
                <a:cubicBezTo>
                  <a:pt x="7403" y="3993"/>
                  <a:pt x="5777" y="3092"/>
                  <a:pt x="3223" y="1969"/>
                </a:cubicBezTo>
                <a:cubicBezTo>
                  <a:pt x="3144" y="2968"/>
                  <a:pt x="3640" y="4301"/>
                  <a:pt x="5068" y="5184"/>
                </a:cubicBezTo>
                <a:cubicBezTo>
                  <a:pt x="4760" y="5134"/>
                  <a:pt x="4193" y="5244"/>
                  <a:pt x="3741" y="5373"/>
                </a:cubicBezTo>
                <a:cubicBezTo>
                  <a:pt x="3926" y="6521"/>
                  <a:pt x="4528" y="7465"/>
                  <a:pt x="6160" y="7921"/>
                </a:cubicBezTo>
                <a:cubicBezTo>
                  <a:pt x="5414" y="7978"/>
                  <a:pt x="5028" y="8181"/>
                  <a:pt x="4680" y="8613"/>
                </a:cubicBezTo>
                <a:cubicBezTo>
                  <a:pt x="5019" y="9410"/>
                  <a:pt x="5977" y="10277"/>
                  <a:pt x="7337" y="10156"/>
                </a:cubicBezTo>
                <a:cubicBezTo>
                  <a:pt x="6220" y="10401"/>
                  <a:pt x="5734" y="11033"/>
                  <a:pt x="5734" y="11033"/>
                </a:cubicBezTo>
                <a:cubicBezTo>
                  <a:pt x="5734" y="11033"/>
                  <a:pt x="6614" y="12457"/>
                  <a:pt x="8011" y="12337"/>
                </a:cubicBezTo>
                <a:cubicBezTo>
                  <a:pt x="5711" y="15152"/>
                  <a:pt x="2084" y="14943"/>
                  <a:pt x="0" y="12590"/>
                </a:cubicBezTo>
                <a:cubicBezTo>
                  <a:pt x="5438" y="21367"/>
                  <a:pt x="17262" y="17780"/>
                  <a:pt x="19023" y="9325"/>
                </a:cubicBezTo>
                <a:cubicBezTo>
                  <a:pt x="20344" y="9338"/>
                  <a:pt x="21120" y="8785"/>
                  <a:pt x="21600" y="8174"/>
                </a:cubicBezTo>
                <a:close/>
              </a:path>
            </a:pathLst>
          </a:custGeom>
          <a:solidFill>
            <a:srgbClr val="4F4C5D"/>
          </a:solidFill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>
                <a:solidFill>
                  <a:srgbClr val="4F4C5D"/>
                </a:solidFill>
              </a:defRPr>
            </a:pPr>
          </a:p>
        </p:txBody>
      </p:sp>
      <p:sp>
        <p:nvSpPr>
          <p:cNvPr id="210" name="Job Title"/>
          <p:cNvSpPr txBox="1"/>
          <p:nvPr>
            <p:ph type="body" sz="quarter" idx="32"/>
          </p:nvPr>
        </p:nvSpPr>
        <p:spPr>
          <a:xfrm>
            <a:off x="17251249" y="9473607"/>
            <a:ext cx="3165012" cy="64503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Job Title</a:t>
            </a:r>
          </a:p>
        </p:txBody>
      </p:sp>
      <p:sp>
        <p:nvSpPr>
          <p:cNvPr id="211" name="Figur"/>
          <p:cNvSpPr/>
          <p:nvPr>
            <p:ph type="body" sz="quarter" idx="33"/>
          </p:nvPr>
        </p:nvSpPr>
        <p:spPr>
          <a:xfrm>
            <a:off x="4080755" y="4373491"/>
            <a:ext cx="3248015" cy="3683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12" name="Photo Placeholder 8.jpg"/>
          <p:cNvSpPr/>
          <p:nvPr>
            <p:ph type="pic" sz="quarter" idx="34"/>
          </p:nvPr>
        </p:nvSpPr>
        <p:spPr>
          <a:xfrm>
            <a:off x="4056654" y="4190486"/>
            <a:ext cx="3296216" cy="4938150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3" name="Figur"/>
          <p:cNvSpPr/>
          <p:nvPr>
            <p:ph type="body" sz="quarter" idx="35"/>
          </p:nvPr>
        </p:nvSpPr>
        <p:spPr>
          <a:xfrm>
            <a:off x="3843924" y="4598400"/>
            <a:ext cx="3544350" cy="3790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14" name="Figur"/>
          <p:cNvSpPr/>
          <p:nvPr>
            <p:ph type="body" sz="quarter" idx="36"/>
          </p:nvPr>
        </p:nvSpPr>
        <p:spPr>
          <a:xfrm rot="8100000">
            <a:off x="10656642" y="4373396"/>
            <a:ext cx="3248015" cy="3683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15" name="Photo Placeholder 9.jpg"/>
          <p:cNvSpPr/>
          <p:nvPr>
            <p:ph type="pic" sz="quarter" idx="37"/>
          </p:nvPr>
        </p:nvSpPr>
        <p:spPr>
          <a:xfrm>
            <a:off x="10632626" y="4043503"/>
            <a:ext cx="3296217" cy="4938151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6" name="Figur"/>
          <p:cNvSpPr/>
          <p:nvPr>
            <p:ph type="body" sz="quarter" idx="38"/>
          </p:nvPr>
        </p:nvSpPr>
        <p:spPr>
          <a:xfrm rot="10800000">
            <a:off x="10419825" y="4598400"/>
            <a:ext cx="3544351" cy="3790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17" name="Figur"/>
          <p:cNvSpPr/>
          <p:nvPr>
            <p:ph type="body" sz="quarter" idx="39"/>
          </p:nvPr>
        </p:nvSpPr>
        <p:spPr>
          <a:xfrm>
            <a:off x="17298412" y="4373491"/>
            <a:ext cx="3248015" cy="3683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18" name="Photo Placeholder 8.jpg"/>
          <p:cNvSpPr/>
          <p:nvPr>
            <p:ph type="pic" sz="quarter" idx="40"/>
          </p:nvPr>
        </p:nvSpPr>
        <p:spPr>
          <a:xfrm>
            <a:off x="17274311" y="4190486"/>
            <a:ext cx="3296216" cy="4938150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9" name="Figur"/>
          <p:cNvSpPr/>
          <p:nvPr>
            <p:ph type="body" sz="quarter" idx="41"/>
          </p:nvPr>
        </p:nvSpPr>
        <p:spPr>
          <a:xfrm>
            <a:off x="17061580" y="4598401"/>
            <a:ext cx="3544351" cy="3790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20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1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2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ktangel"/>
          <p:cNvSpPr/>
          <p:nvPr/>
        </p:nvSpPr>
        <p:spPr>
          <a:xfrm rot="5400000">
            <a:off x="5334000" y="-5334000"/>
            <a:ext cx="13716000" cy="24384000"/>
          </a:xfrm>
          <a:prstGeom prst="rect">
            <a:avLst/>
          </a:prstGeom>
          <a:solidFill>
            <a:srgbClr val="FFEDE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1" name="Figur"/>
          <p:cNvSpPr/>
          <p:nvPr/>
        </p:nvSpPr>
        <p:spPr>
          <a:xfrm rot="3872271">
            <a:off x="-988182" y="5689226"/>
            <a:ext cx="8423512" cy="9007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2" name="Photo-Placeholder-1.png"/>
          <p:cNvSpPr/>
          <p:nvPr>
            <p:ph type="pic" idx="21"/>
          </p:nvPr>
        </p:nvSpPr>
        <p:spPr>
          <a:xfrm>
            <a:off x="1493080" y="893965"/>
            <a:ext cx="8400815" cy="15950914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33" name="Titeltekst"/>
          <p:cNvSpPr txBox="1"/>
          <p:nvPr>
            <p:ph type="title"/>
          </p:nvPr>
        </p:nvSpPr>
        <p:spPr>
          <a:xfrm>
            <a:off x="10551307" y="1778148"/>
            <a:ext cx="11406004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234" name="Brødtekst, niveau et…"/>
          <p:cNvSpPr txBox="1"/>
          <p:nvPr>
            <p:ph type="body" sz="quarter" idx="1"/>
          </p:nvPr>
        </p:nvSpPr>
        <p:spPr>
          <a:xfrm>
            <a:off x="12940696" y="5212303"/>
            <a:ext cx="8937410" cy="17781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5" name="Ligula Mattis Fermentum"/>
          <p:cNvSpPr txBox="1"/>
          <p:nvPr>
            <p:ph type="body" sz="quarter" idx="22"/>
          </p:nvPr>
        </p:nvSpPr>
        <p:spPr>
          <a:xfrm>
            <a:off x="12940696" y="4419212"/>
            <a:ext cx="8937410" cy="594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236" name="Ligula Mattis Fermentum"/>
          <p:cNvSpPr txBox="1"/>
          <p:nvPr>
            <p:ph type="body" sz="quarter" idx="23"/>
          </p:nvPr>
        </p:nvSpPr>
        <p:spPr>
          <a:xfrm>
            <a:off x="12940696" y="8326334"/>
            <a:ext cx="8937410" cy="594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237" name="Praesent cursus magna, vel scelerisque nisl et. Morbi, porta ac consectetur ac, vestibulum at eros. Donec id non mi porta at eget metus."/>
          <p:cNvSpPr txBox="1"/>
          <p:nvPr>
            <p:ph type="body" sz="quarter" idx="24"/>
          </p:nvPr>
        </p:nvSpPr>
        <p:spPr>
          <a:xfrm>
            <a:off x="12940696" y="9119423"/>
            <a:ext cx="8937410" cy="177810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</a:lstStyle>
          <a:p>
            <a:pPr/>
            <a:r>
              <a:t>Praesent cursus magna, vel scelerisque nisl et. Morbi, porta ac consectetur ac, vestibulum at eros. Donec id non mi porta at eget metus.</a:t>
            </a:r>
          </a:p>
        </p:txBody>
      </p:sp>
      <p:sp>
        <p:nvSpPr>
          <p:cNvPr id="238" name="Figur"/>
          <p:cNvSpPr/>
          <p:nvPr>
            <p:ph type="body" sz="quarter" idx="25"/>
          </p:nvPr>
        </p:nvSpPr>
        <p:spPr>
          <a:xfrm>
            <a:off x="10528194" y="8395195"/>
            <a:ext cx="1778041" cy="177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553" y="10800"/>
                </a:moveTo>
                <a:cubicBezTo>
                  <a:pt x="5324" y="11647"/>
                  <a:pt x="7864" y="14165"/>
                  <a:pt x="10801" y="14165"/>
                </a:cubicBezTo>
                <a:cubicBezTo>
                  <a:pt x="13743" y="14165"/>
                  <a:pt x="16277" y="11648"/>
                  <a:pt x="17048" y="10800"/>
                </a:cubicBezTo>
                <a:cubicBezTo>
                  <a:pt x="16276" y="9953"/>
                  <a:pt x="13737" y="7435"/>
                  <a:pt x="10801" y="7435"/>
                </a:cubicBezTo>
                <a:cubicBezTo>
                  <a:pt x="7858" y="7435"/>
                  <a:pt x="5323" y="9952"/>
                  <a:pt x="4553" y="10800"/>
                </a:cubicBezTo>
                <a:close/>
                <a:moveTo>
                  <a:pt x="10801" y="15041"/>
                </a:moveTo>
                <a:cubicBezTo>
                  <a:pt x="6864" y="15041"/>
                  <a:pt x="3760" y="11236"/>
                  <a:pt x="3630" y="11075"/>
                </a:cubicBezTo>
                <a:lnTo>
                  <a:pt x="3410" y="10800"/>
                </a:lnTo>
                <a:lnTo>
                  <a:pt x="3630" y="10525"/>
                </a:lnTo>
                <a:cubicBezTo>
                  <a:pt x="3760" y="10364"/>
                  <a:pt x="6864" y="6559"/>
                  <a:pt x="10801" y="6559"/>
                </a:cubicBezTo>
                <a:cubicBezTo>
                  <a:pt x="14736" y="6559"/>
                  <a:pt x="17839" y="10364"/>
                  <a:pt x="17970" y="10525"/>
                </a:cubicBezTo>
                <a:lnTo>
                  <a:pt x="18190" y="10800"/>
                </a:lnTo>
                <a:lnTo>
                  <a:pt x="17970" y="11075"/>
                </a:lnTo>
                <a:cubicBezTo>
                  <a:pt x="17839" y="11236"/>
                  <a:pt x="14736" y="15041"/>
                  <a:pt x="10801" y="15041"/>
                </a:cubicBezTo>
                <a:close/>
                <a:moveTo>
                  <a:pt x="10800" y="9122"/>
                </a:moveTo>
                <a:cubicBezTo>
                  <a:pt x="9875" y="9122"/>
                  <a:pt x="9122" y="9874"/>
                  <a:pt x="9122" y="10799"/>
                </a:cubicBezTo>
                <a:cubicBezTo>
                  <a:pt x="9122" y="11725"/>
                  <a:pt x="9875" y="12478"/>
                  <a:pt x="10800" y="12478"/>
                </a:cubicBezTo>
                <a:cubicBezTo>
                  <a:pt x="11725" y="12478"/>
                  <a:pt x="12478" y="11725"/>
                  <a:pt x="12478" y="10799"/>
                </a:cubicBezTo>
                <a:cubicBezTo>
                  <a:pt x="12478" y="9874"/>
                  <a:pt x="11725" y="9122"/>
                  <a:pt x="10800" y="9122"/>
                </a:cubicBezTo>
                <a:close/>
                <a:moveTo>
                  <a:pt x="10800" y="13354"/>
                </a:moveTo>
                <a:cubicBezTo>
                  <a:pt x="9392" y="13354"/>
                  <a:pt x="8246" y="12208"/>
                  <a:pt x="8246" y="10799"/>
                </a:cubicBezTo>
                <a:cubicBezTo>
                  <a:pt x="8246" y="9391"/>
                  <a:pt x="9392" y="8246"/>
                  <a:pt x="10800" y="8246"/>
                </a:cubicBezTo>
                <a:cubicBezTo>
                  <a:pt x="12208" y="8246"/>
                  <a:pt x="13354" y="9391"/>
                  <a:pt x="13354" y="10799"/>
                </a:cubicBezTo>
                <a:cubicBezTo>
                  <a:pt x="13354" y="12208"/>
                  <a:pt x="12208" y="13354"/>
                  <a:pt x="10800" y="13354"/>
                </a:cubicBezTo>
                <a:close/>
                <a:moveTo>
                  <a:pt x="10801" y="876"/>
                </a:moveTo>
                <a:cubicBezTo>
                  <a:pt x="5328" y="876"/>
                  <a:pt x="876" y="5328"/>
                  <a:pt x="876" y="10800"/>
                </a:cubicBezTo>
                <a:cubicBezTo>
                  <a:pt x="876" y="16272"/>
                  <a:pt x="5328" y="20724"/>
                  <a:pt x="10801" y="20724"/>
                </a:cubicBezTo>
                <a:cubicBezTo>
                  <a:pt x="16273" y="20724"/>
                  <a:pt x="20724" y="16272"/>
                  <a:pt x="20724" y="10800"/>
                </a:cubicBezTo>
                <a:cubicBezTo>
                  <a:pt x="20724" y="5328"/>
                  <a:pt x="16273" y="876"/>
                  <a:pt x="10801" y="876"/>
                </a:cubicBezTo>
                <a:close/>
                <a:moveTo>
                  <a:pt x="10801" y="21600"/>
                </a:moveTo>
                <a:cubicBezTo>
                  <a:pt x="4845" y="21600"/>
                  <a:pt x="0" y="16755"/>
                  <a:pt x="0" y="10800"/>
                </a:cubicBezTo>
                <a:cubicBezTo>
                  <a:pt x="0" y="4845"/>
                  <a:pt x="4845" y="0"/>
                  <a:pt x="10801" y="0"/>
                </a:cubicBezTo>
                <a:cubicBezTo>
                  <a:pt x="16755" y="0"/>
                  <a:pt x="21600" y="4845"/>
                  <a:pt x="21600" y="10800"/>
                </a:cubicBezTo>
                <a:cubicBezTo>
                  <a:pt x="21600" y="16755"/>
                  <a:pt x="16755" y="21600"/>
                  <a:pt x="10801" y="21600"/>
                </a:cubicBezTo>
                <a:close/>
              </a:path>
            </a:pathLst>
          </a:custGeom>
          <a:solidFill>
            <a:srgbClr val="ED9968"/>
          </a:solidFill>
        </p:spPr>
        <p:txBody>
          <a:bodyPr lIns="53578" tIns="53578" rIns="53578" bIns="53578"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239" name="Figur"/>
          <p:cNvSpPr/>
          <p:nvPr>
            <p:ph type="body" sz="quarter" idx="26"/>
          </p:nvPr>
        </p:nvSpPr>
        <p:spPr>
          <a:xfrm>
            <a:off x="10528231" y="4492393"/>
            <a:ext cx="1777967" cy="177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26" y="6971"/>
                </a:moveTo>
                <a:lnTo>
                  <a:pt x="9507" y="13389"/>
                </a:lnTo>
                <a:lnTo>
                  <a:pt x="6626" y="10510"/>
                </a:lnTo>
                <a:lnTo>
                  <a:pt x="6007" y="11129"/>
                </a:lnTo>
                <a:lnTo>
                  <a:pt x="9507" y="14628"/>
                </a:lnTo>
                <a:lnTo>
                  <a:pt x="16545" y="7590"/>
                </a:lnTo>
                <a:cubicBezTo>
                  <a:pt x="16545" y="7590"/>
                  <a:pt x="15926" y="6971"/>
                  <a:pt x="15926" y="6971"/>
                </a:cubicBezTo>
                <a:close/>
                <a:moveTo>
                  <a:pt x="10801" y="875"/>
                </a:moveTo>
                <a:cubicBezTo>
                  <a:pt x="5328" y="875"/>
                  <a:pt x="876" y="5327"/>
                  <a:pt x="876" y="10800"/>
                </a:cubicBezTo>
                <a:cubicBezTo>
                  <a:pt x="876" y="16272"/>
                  <a:pt x="5328" y="20724"/>
                  <a:pt x="10801" y="20724"/>
                </a:cubicBezTo>
                <a:cubicBezTo>
                  <a:pt x="16273" y="20724"/>
                  <a:pt x="20724" y="16272"/>
                  <a:pt x="20724" y="10800"/>
                </a:cubicBezTo>
                <a:cubicBezTo>
                  <a:pt x="20724" y="5327"/>
                  <a:pt x="16273" y="875"/>
                  <a:pt x="10801" y="875"/>
                </a:cubicBezTo>
                <a:close/>
                <a:moveTo>
                  <a:pt x="10801" y="21600"/>
                </a:moveTo>
                <a:cubicBezTo>
                  <a:pt x="4845" y="21600"/>
                  <a:pt x="0" y="16755"/>
                  <a:pt x="0" y="10800"/>
                </a:cubicBezTo>
                <a:cubicBezTo>
                  <a:pt x="0" y="4844"/>
                  <a:pt x="4845" y="0"/>
                  <a:pt x="10801" y="0"/>
                </a:cubicBezTo>
                <a:cubicBezTo>
                  <a:pt x="16756" y="0"/>
                  <a:pt x="21600" y="4844"/>
                  <a:pt x="21600" y="10800"/>
                </a:cubicBezTo>
                <a:cubicBezTo>
                  <a:pt x="21600" y="16755"/>
                  <a:pt x="16756" y="21600"/>
                  <a:pt x="10801" y="21600"/>
                </a:cubicBezTo>
                <a:close/>
              </a:path>
            </a:pathLst>
          </a:custGeom>
          <a:solidFill>
            <a:srgbClr val="ED9968"/>
          </a:solidFill>
        </p:spPr>
        <p:txBody>
          <a:bodyPr lIns="53578" tIns="53578" rIns="53578" bIns="53578"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240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1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2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ktangel"/>
          <p:cNvSpPr/>
          <p:nvPr>
            <p:ph type="body" idx="21"/>
          </p:nvPr>
        </p:nvSpPr>
        <p:spPr>
          <a:xfrm rot="5400000">
            <a:off x="5334000" y="-5334000"/>
            <a:ext cx="13716000" cy="24384000"/>
          </a:xfrm>
          <a:prstGeom prst="rect">
            <a:avLst/>
          </a:prstGeom>
          <a:solidFill>
            <a:srgbClr val="FFEDE2"/>
          </a:solidFill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0" name="Figur"/>
          <p:cNvSpPr/>
          <p:nvPr>
            <p:ph type="body" sz="quarter" idx="22"/>
          </p:nvPr>
        </p:nvSpPr>
        <p:spPr>
          <a:xfrm rot="14734931">
            <a:off x="15101875" y="7759605"/>
            <a:ext cx="4758238" cy="5088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51" name="Figur"/>
          <p:cNvSpPr/>
          <p:nvPr>
            <p:ph type="body" sz="quarter" idx="23"/>
          </p:nvPr>
        </p:nvSpPr>
        <p:spPr>
          <a:xfrm>
            <a:off x="2515691" y="1661610"/>
            <a:ext cx="2368806" cy="2253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9" h="19774" fill="norm" stroke="1" extrusionOk="0">
                <a:moveTo>
                  <a:pt x="9979" y="1550"/>
                </a:moveTo>
                <a:cubicBezTo>
                  <a:pt x="9044" y="2610"/>
                  <a:pt x="8687" y="4105"/>
                  <a:pt x="7725" y="5140"/>
                </a:cubicBezTo>
                <a:cubicBezTo>
                  <a:pt x="5906" y="7098"/>
                  <a:pt x="2689" y="6758"/>
                  <a:pt x="987" y="8852"/>
                </a:cubicBezTo>
                <a:cubicBezTo>
                  <a:pt x="-703" y="10931"/>
                  <a:pt x="-134" y="14089"/>
                  <a:pt x="2024" y="15780"/>
                </a:cubicBezTo>
                <a:cubicBezTo>
                  <a:pt x="3801" y="17172"/>
                  <a:pt x="6152" y="17157"/>
                  <a:pt x="8277" y="17766"/>
                </a:cubicBezTo>
                <a:cubicBezTo>
                  <a:pt x="11439" y="18673"/>
                  <a:pt x="14668" y="20885"/>
                  <a:pt x="17503" y="19095"/>
                </a:cubicBezTo>
                <a:cubicBezTo>
                  <a:pt x="20897" y="16951"/>
                  <a:pt x="19827" y="12065"/>
                  <a:pt x="19076" y="7777"/>
                </a:cubicBezTo>
                <a:cubicBezTo>
                  <a:pt x="18723" y="5762"/>
                  <a:pt x="18570" y="3621"/>
                  <a:pt x="17343" y="2015"/>
                </a:cubicBezTo>
                <a:cubicBezTo>
                  <a:pt x="15464" y="-446"/>
                  <a:pt x="11979" y="-715"/>
                  <a:pt x="9979" y="1550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52" name="Photo Placeholder 8.jpg"/>
          <p:cNvSpPr/>
          <p:nvPr>
            <p:ph type="pic" sz="quarter" idx="24"/>
          </p:nvPr>
        </p:nvSpPr>
        <p:spPr>
          <a:xfrm>
            <a:off x="2566459" y="554404"/>
            <a:ext cx="3309739" cy="495841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3" name="Photo Placeholder 9.jpg"/>
          <p:cNvSpPr/>
          <p:nvPr>
            <p:ph type="pic" sz="quarter" idx="25"/>
          </p:nvPr>
        </p:nvSpPr>
        <p:spPr>
          <a:xfrm>
            <a:off x="2550660" y="5373639"/>
            <a:ext cx="2196340" cy="329039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4" name="Figur"/>
          <p:cNvSpPr/>
          <p:nvPr>
            <p:ph type="body" sz="quarter" idx="26"/>
          </p:nvPr>
        </p:nvSpPr>
        <p:spPr>
          <a:xfrm>
            <a:off x="2515691" y="9561183"/>
            <a:ext cx="2368806" cy="2253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9" h="19774" fill="norm" stroke="1" extrusionOk="0">
                <a:moveTo>
                  <a:pt x="9979" y="1550"/>
                </a:moveTo>
                <a:cubicBezTo>
                  <a:pt x="9044" y="2610"/>
                  <a:pt x="8687" y="4105"/>
                  <a:pt x="7725" y="5140"/>
                </a:cubicBezTo>
                <a:cubicBezTo>
                  <a:pt x="5906" y="7098"/>
                  <a:pt x="2689" y="6758"/>
                  <a:pt x="987" y="8852"/>
                </a:cubicBezTo>
                <a:cubicBezTo>
                  <a:pt x="-703" y="10931"/>
                  <a:pt x="-134" y="14089"/>
                  <a:pt x="2024" y="15780"/>
                </a:cubicBezTo>
                <a:cubicBezTo>
                  <a:pt x="3801" y="17172"/>
                  <a:pt x="6152" y="17157"/>
                  <a:pt x="8277" y="17766"/>
                </a:cubicBezTo>
                <a:cubicBezTo>
                  <a:pt x="11439" y="18673"/>
                  <a:pt x="14668" y="20885"/>
                  <a:pt x="17503" y="19095"/>
                </a:cubicBezTo>
                <a:cubicBezTo>
                  <a:pt x="20897" y="16951"/>
                  <a:pt x="19827" y="12065"/>
                  <a:pt x="19076" y="7777"/>
                </a:cubicBezTo>
                <a:cubicBezTo>
                  <a:pt x="18723" y="5762"/>
                  <a:pt x="18570" y="3621"/>
                  <a:pt x="17343" y="2015"/>
                </a:cubicBezTo>
                <a:cubicBezTo>
                  <a:pt x="15464" y="-446"/>
                  <a:pt x="11979" y="-715"/>
                  <a:pt x="9979" y="1550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55" name="Photo Placeholder 8.jpg"/>
          <p:cNvSpPr/>
          <p:nvPr>
            <p:ph type="pic" sz="quarter" idx="27"/>
          </p:nvPr>
        </p:nvSpPr>
        <p:spPr>
          <a:xfrm>
            <a:off x="2479432" y="8473461"/>
            <a:ext cx="3342518" cy="500751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6" name="Porta Magna Cursus"/>
          <p:cNvSpPr txBox="1"/>
          <p:nvPr>
            <p:ph type="body" sz="quarter" idx="28"/>
          </p:nvPr>
        </p:nvSpPr>
        <p:spPr>
          <a:xfrm>
            <a:off x="6155801" y="1712400"/>
            <a:ext cx="6638160" cy="48251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Magna Cursus</a:t>
            </a:r>
          </a:p>
        </p:txBody>
      </p:sp>
      <p:sp>
        <p:nvSpPr>
          <p:cNvPr id="257" name="Vestibulum id porta felis euismod semper. Cum sociis dis montes, nascetur ridiculus mus."/>
          <p:cNvSpPr txBox="1"/>
          <p:nvPr>
            <p:ph type="body" sz="quarter" idx="29"/>
          </p:nvPr>
        </p:nvSpPr>
        <p:spPr>
          <a:xfrm>
            <a:off x="6155801" y="2346634"/>
            <a:ext cx="6638160" cy="83950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Vestibulum id porta felis euismod semper. Cum sociis dis montes, nascetur ridiculus mus.</a:t>
            </a:r>
          </a:p>
        </p:txBody>
      </p:sp>
      <p:sp>
        <p:nvSpPr>
          <p:cNvPr id="258" name="Stjerne"/>
          <p:cNvSpPr/>
          <p:nvPr>
            <p:ph type="body" sz="quarter" idx="30"/>
          </p:nvPr>
        </p:nvSpPr>
        <p:spPr>
          <a:xfrm>
            <a:off x="6153820" y="3418781"/>
            <a:ext cx="424167" cy="403406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59" name="Stjerne"/>
          <p:cNvSpPr/>
          <p:nvPr>
            <p:ph type="body" sz="quarter" idx="31"/>
          </p:nvPr>
        </p:nvSpPr>
        <p:spPr>
          <a:xfrm>
            <a:off x="6686227" y="3418781"/>
            <a:ext cx="424167" cy="403406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0" name="Stjerne"/>
          <p:cNvSpPr/>
          <p:nvPr>
            <p:ph type="body" sz="quarter" idx="32"/>
          </p:nvPr>
        </p:nvSpPr>
        <p:spPr>
          <a:xfrm>
            <a:off x="7218634" y="3418781"/>
            <a:ext cx="424167" cy="403406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1" name="Stjerne"/>
          <p:cNvSpPr/>
          <p:nvPr>
            <p:ph type="body" sz="quarter" idx="33"/>
          </p:nvPr>
        </p:nvSpPr>
        <p:spPr>
          <a:xfrm>
            <a:off x="7751040" y="3418781"/>
            <a:ext cx="424167" cy="403406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2" name="Stjerne"/>
          <p:cNvSpPr/>
          <p:nvPr>
            <p:ph type="body" sz="quarter" idx="34"/>
          </p:nvPr>
        </p:nvSpPr>
        <p:spPr>
          <a:xfrm>
            <a:off x="8283447" y="3418781"/>
            <a:ext cx="424167" cy="403406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3" name="Porta Nullam Adipiscing"/>
          <p:cNvSpPr txBox="1"/>
          <p:nvPr>
            <p:ph type="body" sz="quarter" idx="35"/>
          </p:nvPr>
        </p:nvSpPr>
        <p:spPr>
          <a:xfrm>
            <a:off x="6155801" y="5880478"/>
            <a:ext cx="6638160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264" name="Cras mattis consectetur purus sit amet fermentum. Donec sed odio dui."/>
          <p:cNvSpPr txBox="1"/>
          <p:nvPr>
            <p:ph type="body" sz="quarter" idx="36"/>
          </p:nvPr>
        </p:nvSpPr>
        <p:spPr>
          <a:xfrm>
            <a:off x="6155801" y="6514711"/>
            <a:ext cx="6638160" cy="83950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 fermentum. Donec sed odio dui.</a:t>
            </a:r>
          </a:p>
        </p:txBody>
      </p:sp>
      <p:sp>
        <p:nvSpPr>
          <p:cNvPr id="265" name="Stjerne"/>
          <p:cNvSpPr/>
          <p:nvPr>
            <p:ph type="body" sz="quarter" idx="37"/>
          </p:nvPr>
        </p:nvSpPr>
        <p:spPr>
          <a:xfrm>
            <a:off x="6153820" y="7586858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6" name="Stjerne"/>
          <p:cNvSpPr/>
          <p:nvPr>
            <p:ph type="body" sz="quarter" idx="38"/>
          </p:nvPr>
        </p:nvSpPr>
        <p:spPr>
          <a:xfrm>
            <a:off x="6686227" y="7586858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7" name="Stjerne"/>
          <p:cNvSpPr/>
          <p:nvPr>
            <p:ph type="body" sz="quarter" idx="39"/>
          </p:nvPr>
        </p:nvSpPr>
        <p:spPr>
          <a:xfrm>
            <a:off x="7218634" y="7586858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8" name="Stjerne"/>
          <p:cNvSpPr/>
          <p:nvPr>
            <p:ph type="body" sz="quarter" idx="40"/>
          </p:nvPr>
        </p:nvSpPr>
        <p:spPr>
          <a:xfrm>
            <a:off x="7751040" y="7586858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69" name="Stjerne"/>
          <p:cNvSpPr/>
          <p:nvPr>
            <p:ph type="body" sz="quarter" idx="41"/>
          </p:nvPr>
        </p:nvSpPr>
        <p:spPr>
          <a:xfrm>
            <a:off x="8283447" y="7586858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0" name="Venenatis Dapibus Quam"/>
          <p:cNvSpPr txBox="1"/>
          <p:nvPr>
            <p:ph type="body" sz="quarter" idx="42"/>
          </p:nvPr>
        </p:nvSpPr>
        <p:spPr>
          <a:xfrm>
            <a:off x="6155801" y="9761051"/>
            <a:ext cx="6638160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Venenatis Dapibus Quam</a:t>
            </a:r>
          </a:p>
        </p:txBody>
      </p:sp>
      <p:sp>
        <p:nvSpPr>
          <p:cNvPr id="271" name="Vivamus sagittis faucibus dolor auctor. Vestibulum id ligula porta felis euismod semper."/>
          <p:cNvSpPr txBox="1"/>
          <p:nvPr>
            <p:ph type="body" sz="quarter" idx="43"/>
          </p:nvPr>
        </p:nvSpPr>
        <p:spPr>
          <a:xfrm>
            <a:off x="6155801" y="10395284"/>
            <a:ext cx="6638160" cy="83950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Vivamus sagittis faucibus dolor auctor. Vestibulum id ligula porta felis euismod semper.</a:t>
            </a:r>
          </a:p>
        </p:txBody>
      </p:sp>
      <p:sp>
        <p:nvSpPr>
          <p:cNvPr id="272" name="Stjerne"/>
          <p:cNvSpPr/>
          <p:nvPr>
            <p:ph type="body" sz="quarter" idx="44"/>
          </p:nvPr>
        </p:nvSpPr>
        <p:spPr>
          <a:xfrm>
            <a:off x="6153820" y="11467431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3" name="Stjerne"/>
          <p:cNvSpPr/>
          <p:nvPr>
            <p:ph type="body" sz="quarter" idx="45"/>
          </p:nvPr>
        </p:nvSpPr>
        <p:spPr>
          <a:xfrm>
            <a:off x="6686227" y="11467431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4" name="Stjerne"/>
          <p:cNvSpPr/>
          <p:nvPr>
            <p:ph type="body" sz="quarter" idx="46"/>
          </p:nvPr>
        </p:nvSpPr>
        <p:spPr>
          <a:xfrm>
            <a:off x="7218634" y="11467431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5" name="Stjerne"/>
          <p:cNvSpPr/>
          <p:nvPr>
            <p:ph type="body" sz="quarter" idx="47"/>
          </p:nvPr>
        </p:nvSpPr>
        <p:spPr>
          <a:xfrm>
            <a:off x="7751040" y="11467431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6" name="Stjerne"/>
          <p:cNvSpPr/>
          <p:nvPr>
            <p:ph type="body" sz="quarter" idx="48"/>
          </p:nvPr>
        </p:nvSpPr>
        <p:spPr>
          <a:xfrm>
            <a:off x="8283447" y="11467431"/>
            <a:ext cx="424167" cy="403407"/>
          </a:xfrm>
          <a:prstGeom prst="star5">
            <a:avLst>
              <a:gd name="adj" fmla="val 28503"/>
              <a:gd name="hf" fmla="val 105146"/>
              <a:gd name="vf" fmla="val 110557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7" name="Figur"/>
          <p:cNvSpPr/>
          <p:nvPr>
            <p:ph type="body" sz="quarter" idx="49"/>
          </p:nvPr>
        </p:nvSpPr>
        <p:spPr>
          <a:xfrm rot="8100000">
            <a:off x="2864804" y="5599548"/>
            <a:ext cx="2368806" cy="2253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9" h="19774" fill="norm" stroke="1" extrusionOk="0">
                <a:moveTo>
                  <a:pt x="9979" y="1550"/>
                </a:moveTo>
                <a:cubicBezTo>
                  <a:pt x="9044" y="2610"/>
                  <a:pt x="8687" y="4105"/>
                  <a:pt x="7725" y="5140"/>
                </a:cubicBezTo>
                <a:cubicBezTo>
                  <a:pt x="5906" y="7098"/>
                  <a:pt x="2689" y="6758"/>
                  <a:pt x="987" y="8852"/>
                </a:cubicBezTo>
                <a:cubicBezTo>
                  <a:pt x="-703" y="10931"/>
                  <a:pt x="-134" y="14089"/>
                  <a:pt x="2024" y="15780"/>
                </a:cubicBezTo>
                <a:cubicBezTo>
                  <a:pt x="3801" y="17172"/>
                  <a:pt x="6152" y="17157"/>
                  <a:pt x="8277" y="17766"/>
                </a:cubicBezTo>
                <a:cubicBezTo>
                  <a:pt x="11439" y="18673"/>
                  <a:pt x="14668" y="20885"/>
                  <a:pt x="17503" y="19095"/>
                </a:cubicBezTo>
                <a:cubicBezTo>
                  <a:pt x="20897" y="16951"/>
                  <a:pt x="19827" y="12065"/>
                  <a:pt x="19076" y="7777"/>
                </a:cubicBezTo>
                <a:cubicBezTo>
                  <a:pt x="18723" y="5762"/>
                  <a:pt x="18570" y="3621"/>
                  <a:pt x="17343" y="2015"/>
                </a:cubicBezTo>
                <a:cubicBezTo>
                  <a:pt x="15464" y="-446"/>
                  <a:pt x="11979" y="-715"/>
                  <a:pt x="9979" y="1550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8" name="Figur"/>
          <p:cNvSpPr/>
          <p:nvPr>
            <p:ph type="body" sz="quarter" idx="50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79" name="Figur"/>
          <p:cNvSpPr/>
          <p:nvPr>
            <p:ph type="body" sz="quarter" idx="51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80" name="Photo-Placeholder-2.png"/>
          <p:cNvSpPr/>
          <p:nvPr>
            <p:ph type="pic" idx="52"/>
          </p:nvPr>
        </p:nvSpPr>
        <p:spPr>
          <a:xfrm>
            <a:off x="16976594" y="889311"/>
            <a:ext cx="9810599" cy="17262051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8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ktangel"/>
          <p:cNvSpPr/>
          <p:nvPr/>
        </p:nvSpPr>
        <p:spPr>
          <a:xfrm rot="5400000">
            <a:off x="5334000" y="-5334000"/>
            <a:ext cx="13716000" cy="24384000"/>
          </a:xfrm>
          <a:prstGeom prst="rect">
            <a:avLst/>
          </a:prstGeom>
          <a:solidFill>
            <a:srgbClr val="FFEDE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89" name="Figur"/>
          <p:cNvSpPr/>
          <p:nvPr>
            <p:ph type="body" sz="quarter" idx="21"/>
          </p:nvPr>
        </p:nvSpPr>
        <p:spPr>
          <a:xfrm>
            <a:off x="10538176" y="7753999"/>
            <a:ext cx="3484972" cy="3952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90" name="Photo Placeholder 9.jpg"/>
          <p:cNvSpPr/>
          <p:nvPr>
            <p:ph type="pic" sz="quarter" idx="22"/>
          </p:nvPr>
        </p:nvSpPr>
        <p:spPr>
          <a:xfrm>
            <a:off x="10632554" y="7558161"/>
            <a:ext cx="3296216" cy="4938150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91" name="Figur"/>
          <p:cNvSpPr/>
          <p:nvPr>
            <p:ph type="body" sz="quarter" idx="23"/>
          </p:nvPr>
        </p:nvSpPr>
        <p:spPr>
          <a:xfrm>
            <a:off x="10419825" y="8113281"/>
            <a:ext cx="3544351" cy="3790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92" name="Brødtekst, niveau et…"/>
          <p:cNvSpPr txBox="1"/>
          <p:nvPr>
            <p:ph type="body" sz="quarter" idx="1"/>
          </p:nvPr>
        </p:nvSpPr>
        <p:spPr>
          <a:xfrm>
            <a:off x="2551193" y="2584568"/>
            <a:ext cx="19192952" cy="307868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3600"/>
            </a:lvl1pPr>
            <a:lvl2pPr algn="ctr">
              <a:spcBef>
                <a:spcPts val="700"/>
              </a:spcBef>
              <a:defRPr sz="3600"/>
            </a:lvl2pPr>
            <a:lvl3pPr algn="ctr">
              <a:spcBef>
                <a:spcPts val="700"/>
              </a:spcBef>
              <a:defRPr sz="3600"/>
            </a:lvl3pPr>
            <a:lvl4pPr algn="ctr">
              <a:spcBef>
                <a:spcPts val="700"/>
              </a:spcBef>
              <a:defRPr sz="3600"/>
            </a:lvl4pPr>
            <a:lvl5pPr algn="ctr">
              <a:spcBef>
                <a:spcPts val="700"/>
              </a:spcBef>
              <a:defRPr sz="36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93" name="Author Name"/>
          <p:cNvSpPr txBox="1"/>
          <p:nvPr>
            <p:ph type="body" sz="quarter" idx="24"/>
          </p:nvPr>
        </p:nvSpPr>
        <p:spPr>
          <a:xfrm>
            <a:off x="2548976" y="6163881"/>
            <a:ext cx="19374710" cy="594555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Author Name</a:t>
            </a:r>
          </a:p>
        </p:txBody>
      </p:sp>
      <p:sp>
        <p:nvSpPr>
          <p:cNvPr id="294" name="Figur"/>
          <p:cNvSpPr/>
          <p:nvPr>
            <p:ph type="body" sz="quarter" idx="25"/>
          </p:nvPr>
        </p:nvSpPr>
        <p:spPr>
          <a:xfrm>
            <a:off x="12954785" y="11107403"/>
            <a:ext cx="741899" cy="64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83" fill="norm" stroke="1" extrusionOk="0">
                <a:moveTo>
                  <a:pt x="4938" y="0"/>
                </a:moveTo>
                <a:cubicBezTo>
                  <a:pt x="3673" y="17"/>
                  <a:pt x="2412" y="570"/>
                  <a:pt x="1448" y="1701"/>
                </a:cubicBezTo>
                <a:cubicBezTo>
                  <a:pt x="-487" y="3969"/>
                  <a:pt x="-479" y="7659"/>
                  <a:pt x="1448" y="9941"/>
                </a:cubicBezTo>
                <a:cubicBezTo>
                  <a:pt x="2696" y="11420"/>
                  <a:pt x="4481" y="11956"/>
                  <a:pt x="6128" y="11455"/>
                </a:cubicBezTo>
                <a:cubicBezTo>
                  <a:pt x="6401" y="11377"/>
                  <a:pt x="6688" y="11451"/>
                  <a:pt x="6905" y="11661"/>
                </a:cubicBezTo>
                <a:cubicBezTo>
                  <a:pt x="7081" y="11830"/>
                  <a:pt x="7196" y="12067"/>
                  <a:pt x="7223" y="12333"/>
                </a:cubicBezTo>
                <a:cubicBezTo>
                  <a:pt x="6900" y="14078"/>
                  <a:pt x="6334" y="15751"/>
                  <a:pt x="5557" y="17285"/>
                </a:cubicBezTo>
                <a:cubicBezTo>
                  <a:pt x="4883" y="18615"/>
                  <a:pt x="4058" y="19815"/>
                  <a:pt x="3098" y="20873"/>
                </a:cubicBezTo>
                <a:lnTo>
                  <a:pt x="3637" y="21583"/>
                </a:lnTo>
                <a:cubicBezTo>
                  <a:pt x="5756" y="19516"/>
                  <a:pt x="7426" y="16894"/>
                  <a:pt x="8524" y="13922"/>
                </a:cubicBezTo>
                <a:cubicBezTo>
                  <a:pt x="9367" y="11638"/>
                  <a:pt x="9833" y="9190"/>
                  <a:pt x="9809" y="6709"/>
                </a:cubicBezTo>
                <a:cubicBezTo>
                  <a:pt x="9792" y="4946"/>
                  <a:pt x="9525" y="3086"/>
                  <a:pt x="8444" y="1701"/>
                </a:cubicBezTo>
                <a:cubicBezTo>
                  <a:pt x="7518" y="512"/>
                  <a:pt x="6213" y="-17"/>
                  <a:pt x="4938" y="0"/>
                </a:cubicBezTo>
                <a:close/>
                <a:moveTo>
                  <a:pt x="16218" y="0"/>
                </a:moveTo>
                <a:cubicBezTo>
                  <a:pt x="14953" y="17"/>
                  <a:pt x="13693" y="570"/>
                  <a:pt x="12728" y="1701"/>
                </a:cubicBezTo>
                <a:cubicBezTo>
                  <a:pt x="10793" y="3969"/>
                  <a:pt x="10802" y="7659"/>
                  <a:pt x="12728" y="9941"/>
                </a:cubicBezTo>
                <a:cubicBezTo>
                  <a:pt x="13976" y="11420"/>
                  <a:pt x="15761" y="11956"/>
                  <a:pt x="17408" y="11455"/>
                </a:cubicBezTo>
                <a:cubicBezTo>
                  <a:pt x="17681" y="11377"/>
                  <a:pt x="17968" y="11451"/>
                  <a:pt x="18186" y="11661"/>
                </a:cubicBezTo>
                <a:cubicBezTo>
                  <a:pt x="18362" y="11830"/>
                  <a:pt x="18477" y="12067"/>
                  <a:pt x="18503" y="12333"/>
                </a:cubicBezTo>
                <a:cubicBezTo>
                  <a:pt x="18180" y="14078"/>
                  <a:pt x="17614" y="15751"/>
                  <a:pt x="16837" y="17285"/>
                </a:cubicBezTo>
                <a:cubicBezTo>
                  <a:pt x="16163" y="18615"/>
                  <a:pt x="15338" y="19815"/>
                  <a:pt x="14378" y="20873"/>
                </a:cubicBezTo>
                <a:lnTo>
                  <a:pt x="14902" y="21583"/>
                </a:lnTo>
                <a:cubicBezTo>
                  <a:pt x="17021" y="19516"/>
                  <a:pt x="18706" y="16894"/>
                  <a:pt x="19804" y="13922"/>
                </a:cubicBezTo>
                <a:cubicBezTo>
                  <a:pt x="20647" y="11638"/>
                  <a:pt x="21113" y="9190"/>
                  <a:pt x="21089" y="6709"/>
                </a:cubicBezTo>
                <a:cubicBezTo>
                  <a:pt x="21072" y="4946"/>
                  <a:pt x="20805" y="3086"/>
                  <a:pt x="19725" y="1701"/>
                </a:cubicBezTo>
                <a:cubicBezTo>
                  <a:pt x="18798" y="512"/>
                  <a:pt x="17493" y="-17"/>
                  <a:pt x="16218" y="0"/>
                </a:cubicBezTo>
                <a:close/>
              </a:path>
            </a:pathLst>
          </a:custGeom>
          <a:solidFill>
            <a:srgbClr val="FFFFFF"/>
          </a:solidFill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95" name="Figur"/>
          <p:cNvSpPr/>
          <p:nvPr>
            <p:ph type="body" sz="quarter" idx="26"/>
          </p:nvPr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96" name="Figur"/>
          <p:cNvSpPr/>
          <p:nvPr>
            <p:ph type="body" sz="quarter" idx="27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97" name="Figur"/>
          <p:cNvSpPr/>
          <p:nvPr>
            <p:ph type="body" sz="quarter" idx="28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9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ktangel"/>
          <p:cNvSpPr/>
          <p:nvPr/>
        </p:nvSpPr>
        <p:spPr>
          <a:xfrm rot="5400000">
            <a:off x="5334000" y="-5334000"/>
            <a:ext cx="13716000" cy="24384000"/>
          </a:xfrm>
          <a:prstGeom prst="rect">
            <a:avLst/>
          </a:prstGeom>
          <a:solidFill>
            <a:srgbClr val="FFEDE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6" name="Titeltekst"/>
          <p:cNvSpPr txBox="1"/>
          <p:nvPr>
            <p:ph type="title"/>
          </p:nvPr>
        </p:nvSpPr>
        <p:spPr>
          <a:xfrm>
            <a:off x="2519490" y="2611974"/>
            <a:ext cx="7417470" cy="213481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307" name="Brødtekst, niveau et…"/>
          <p:cNvSpPr txBox="1"/>
          <p:nvPr>
            <p:ph type="body" sz="quarter" idx="1"/>
          </p:nvPr>
        </p:nvSpPr>
        <p:spPr>
          <a:xfrm>
            <a:off x="2519490" y="5404011"/>
            <a:ext cx="7417470" cy="570001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08" name="Figur"/>
          <p:cNvSpPr/>
          <p:nvPr>
            <p:ph type="body" sz="quarter" idx="21"/>
          </p:nvPr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09" name="Figur"/>
          <p:cNvSpPr/>
          <p:nvPr>
            <p:ph type="body" sz="quarter" idx="22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10" name="Figur"/>
          <p:cNvSpPr/>
          <p:nvPr>
            <p:ph type="body" sz="quarter" idx="23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11" name="Rektangel"/>
          <p:cNvSpPr/>
          <p:nvPr>
            <p:ph type="body" sz="half" idx="24"/>
          </p:nvPr>
        </p:nvSpPr>
        <p:spPr>
          <a:xfrm>
            <a:off x="11997708" y="997190"/>
            <a:ext cx="11220384" cy="11721620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12" name="Porta Nullam Adipiscing"/>
          <p:cNvSpPr txBox="1"/>
          <p:nvPr>
            <p:ph type="body" sz="quarter" idx="25"/>
          </p:nvPr>
        </p:nvSpPr>
        <p:spPr>
          <a:xfrm>
            <a:off x="15593260" y="2199070"/>
            <a:ext cx="6685512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13" name="Cras mattis consectetur purus sit amet. Donec sed odio dui. Cras mattis purus sit amet. Donec sed odio dui."/>
          <p:cNvSpPr txBox="1"/>
          <p:nvPr>
            <p:ph type="body" sz="quarter" idx="26"/>
          </p:nvPr>
        </p:nvSpPr>
        <p:spPr>
          <a:xfrm>
            <a:off x="15593260" y="2833303"/>
            <a:ext cx="6685512" cy="1208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14" name="Figur"/>
          <p:cNvSpPr/>
          <p:nvPr>
            <p:ph type="body" sz="quarter" idx="27"/>
          </p:nvPr>
        </p:nvSpPr>
        <p:spPr>
          <a:xfrm>
            <a:off x="12753611" y="1911347"/>
            <a:ext cx="2261349" cy="2418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15" name="Figur"/>
          <p:cNvSpPr/>
          <p:nvPr>
            <p:ph type="body" sz="quarter" idx="28"/>
          </p:nvPr>
        </p:nvSpPr>
        <p:spPr>
          <a:xfrm rot="10800000">
            <a:off x="12927717" y="5715220"/>
            <a:ext cx="2137282" cy="2285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16" name="Figur"/>
          <p:cNvSpPr/>
          <p:nvPr>
            <p:ph type="body" sz="quarter" idx="29"/>
          </p:nvPr>
        </p:nvSpPr>
        <p:spPr>
          <a:xfrm>
            <a:off x="12753611" y="9386419"/>
            <a:ext cx="2261349" cy="2418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17" name="Photo Placeholder 8.jpg"/>
          <p:cNvSpPr/>
          <p:nvPr>
            <p:ph type="pic" sz="quarter" idx="30"/>
          </p:nvPr>
        </p:nvSpPr>
        <p:spPr>
          <a:xfrm>
            <a:off x="12806838" y="5328115"/>
            <a:ext cx="2155055" cy="3228547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8" name="Photo Placeholder 9.jpg"/>
          <p:cNvSpPr/>
          <p:nvPr>
            <p:ph type="pic" sz="quarter" idx="31"/>
          </p:nvPr>
        </p:nvSpPr>
        <p:spPr>
          <a:xfrm>
            <a:off x="12806969" y="1494656"/>
            <a:ext cx="2154610" cy="3227880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9" name="Photo Placeholder 9.jpg"/>
          <p:cNvSpPr/>
          <p:nvPr>
            <p:ph type="pic" sz="quarter" idx="32"/>
          </p:nvPr>
        </p:nvSpPr>
        <p:spPr>
          <a:xfrm>
            <a:off x="12806969" y="8969726"/>
            <a:ext cx="2154610" cy="3227880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0" name="Porta Nullam Adipiscing"/>
          <p:cNvSpPr txBox="1"/>
          <p:nvPr>
            <p:ph type="body" sz="quarter" idx="33"/>
          </p:nvPr>
        </p:nvSpPr>
        <p:spPr>
          <a:xfrm>
            <a:off x="15593260" y="5936605"/>
            <a:ext cx="6685512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21" name="Cras mattis consectetur purus sit amet. Donec sed odio dui. Cras mattis purus sit amet. Donec sed odio dui."/>
          <p:cNvSpPr txBox="1"/>
          <p:nvPr>
            <p:ph type="body" sz="quarter" idx="34"/>
          </p:nvPr>
        </p:nvSpPr>
        <p:spPr>
          <a:xfrm>
            <a:off x="15593260" y="6570839"/>
            <a:ext cx="6685512" cy="1208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22" name="Porta Nullam Adipiscing"/>
          <p:cNvSpPr txBox="1"/>
          <p:nvPr>
            <p:ph type="body" sz="quarter" idx="35"/>
          </p:nvPr>
        </p:nvSpPr>
        <p:spPr>
          <a:xfrm>
            <a:off x="15593260" y="9674141"/>
            <a:ext cx="6685512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23" name="Cras mattis consectetur purus sit amet. Donec sed odio dui. Cras mattis purus sit amet. Donec sed odio dui."/>
          <p:cNvSpPr txBox="1"/>
          <p:nvPr>
            <p:ph type="body" sz="quarter" idx="36"/>
          </p:nvPr>
        </p:nvSpPr>
        <p:spPr>
          <a:xfrm>
            <a:off x="15593260" y="10308374"/>
            <a:ext cx="6685512" cy="1208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2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ktangel"/>
          <p:cNvSpPr/>
          <p:nvPr/>
        </p:nvSpPr>
        <p:spPr>
          <a:xfrm rot="5400000">
            <a:off x="5334000" y="-5334000"/>
            <a:ext cx="13716000" cy="24384000"/>
          </a:xfrm>
          <a:prstGeom prst="rect">
            <a:avLst/>
          </a:prstGeom>
          <a:solidFill>
            <a:srgbClr val="FFEDE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2" name="Figur"/>
          <p:cNvSpPr/>
          <p:nvPr>
            <p:ph type="body" sz="quarter" idx="21"/>
          </p:nvPr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33" name="Figur"/>
          <p:cNvSpPr/>
          <p:nvPr>
            <p:ph type="body" sz="quarter" idx="22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34" name="Figur"/>
          <p:cNvSpPr/>
          <p:nvPr>
            <p:ph type="body" sz="quarter" idx="23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35" name="Rektangel"/>
          <p:cNvSpPr/>
          <p:nvPr>
            <p:ph type="body" idx="24"/>
          </p:nvPr>
        </p:nvSpPr>
        <p:spPr>
          <a:xfrm>
            <a:off x="2098036" y="2060539"/>
            <a:ext cx="20187928" cy="9594922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36" name="Streg"/>
          <p:cNvSpPr/>
          <p:nvPr/>
        </p:nvSpPr>
        <p:spPr>
          <a:xfrm flipV="1">
            <a:off x="12192000" y="2621820"/>
            <a:ext cx="0" cy="847236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7" name="Streg"/>
          <p:cNvSpPr/>
          <p:nvPr/>
        </p:nvSpPr>
        <p:spPr>
          <a:xfrm>
            <a:off x="3053051" y="6858000"/>
            <a:ext cx="18277899" cy="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8" name="Porta Nullam Adipiscing"/>
          <p:cNvSpPr txBox="1"/>
          <p:nvPr>
            <p:ph type="body" sz="quarter" idx="25"/>
          </p:nvPr>
        </p:nvSpPr>
        <p:spPr>
          <a:xfrm>
            <a:off x="5514011" y="4274675"/>
            <a:ext cx="5804539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39" name="Cras mattis consectetur purus sit amet. Donec sed odio dui. Cras mattis purus sit amet. Donec sed odio dui."/>
          <p:cNvSpPr txBox="1"/>
          <p:nvPr>
            <p:ph type="body" sz="quarter" idx="26"/>
          </p:nvPr>
        </p:nvSpPr>
        <p:spPr>
          <a:xfrm>
            <a:off x="5514011" y="4908908"/>
            <a:ext cx="5804539" cy="1208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40" name="01"/>
          <p:cNvSpPr txBox="1"/>
          <p:nvPr>
            <p:ph type="body" sz="quarter" idx="27"/>
          </p:nvPr>
        </p:nvSpPr>
        <p:spPr>
          <a:xfrm>
            <a:off x="5528610" y="2941580"/>
            <a:ext cx="4500349" cy="11813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341" name="Photo Placeholder 9.jpg"/>
          <p:cNvSpPr/>
          <p:nvPr>
            <p:ph type="pic" sz="quarter" idx="28"/>
          </p:nvPr>
        </p:nvSpPr>
        <p:spPr>
          <a:xfrm>
            <a:off x="2186034" y="990036"/>
            <a:ext cx="4707071" cy="705179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42" name="Porta Nullam Adipiscing"/>
          <p:cNvSpPr txBox="1"/>
          <p:nvPr>
            <p:ph type="body" sz="quarter" idx="29"/>
          </p:nvPr>
        </p:nvSpPr>
        <p:spPr>
          <a:xfrm>
            <a:off x="15090663" y="4274674"/>
            <a:ext cx="5804539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43" name="Cras mattis consectetur purus sit amet. Donec sed odio dui. Cras mattis purus sit amet. Donec sed odio dui."/>
          <p:cNvSpPr txBox="1"/>
          <p:nvPr>
            <p:ph type="body" sz="quarter" idx="30"/>
          </p:nvPr>
        </p:nvSpPr>
        <p:spPr>
          <a:xfrm>
            <a:off x="15090663" y="4908908"/>
            <a:ext cx="5804539" cy="1208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44" name="02"/>
          <p:cNvSpPr txBox="1"/>
          <p:nvPr>
            <p:ph type="body" sz="quarter" idx="31"/>
          </p:nvPr>
        </p:nvSpPr>
        <p:spPr>
          <a:xfrm>
            <a:off x="15105262" y="2941580"/>
            <a:ext cx="4500350" cy="118137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345" name="Photo Placeholder 8.jpg"/>
          <p:cNvSpPr/>
          <p:nvPr>
            <p:ph type="pic" sz="quarter" idx="32"/>
          </p:nvPr>
        </p:nvSpPr>
        <p:spPr>
          <a:xfrm>
            <a:off x="10208290" y="990035"/>
            <a:ext cx="4707070" cy="705179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46" name="Porta Nullam Adipiscing"/>
          <p:cNvSpPr txBox="1"/>
          <p:nvPr>
            <p:ph type="body" sz="quarter" idx="33"/>
          </p:nvPr>
        </p:nvSpPr>
        <p:spPr>
          <a:xfrm>
            <a:off x="5452391" y="8944035"/>
            <a:ext cx="5804539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47" name="Cras mattis consectetur purus sit amet. Donec sed odio dui. Cras mattis purus sit amet. Donec sed odio dui."/>
          <p:cNvSpPr txBox="1"/>
          <p:nvPr>
            <p:ph type="body" sz="quarter" idx="34"/>
          </p:nvPr>
        </p:nvSpPr>
        <p:spPr>
          <a:xfrm>
            <a:off x="5452391" y="9578269"/>
            <a:ext cx="5804539" cy="1208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48" name="03"/>
          <p:cNvSpPr txBox="1"/>
          <p:nvPr>
            <p:ph type="body" sz="quarter" idx="35"/>
          </p:nvPr>
        </p:nvSpPr>
        <p:spPr>
          <a:xfrm>
            <a:off x="5466990" y="7625815"/>
            <a:ext cx="4500349" cy="118137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349" name="Photo Placeholder 8.jpg"/>
          <p:cNvSpPr/>
          <p:nvPr>
            <p:ph type="pic" sz="quarter" idx="36"/>
          </p:nvPr>
        </p:nvSpPr>
        <p:spPr>
          <a:xfrm>
            <a:off x="2873494" y="4525691"/>
            <a:ext cx="4707070" cy="705179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0" name="Porta Nullam Adipiscing"/>
          <p:cNvSpPr txBox="1"/>
          <p:nvPr>
            <p:ph type="body" sz="quarter" idx="37"/>
          </p:nvPr>
        </p:nvSpPr>
        <p:spPr>
          <a:xfrm>
            <a:off x="15090663" y="8944035"/>
            <a:ext cx="5804539" cy="48251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Porta Nullam Adipiscing</a:t>
            </a:r>
          </a:p>
        </p:txBody>
      </p:sp>
      <p:sp>
        <p:nvSpPr>
          <p:cNvPr id="351" name="Cras mattis consectetur purus sit amet. Donec sed odio dui. Cras mattis purus sit amet. Donec sed odio dui."/>
          <p:cNvSpPr txBox="1"/>
          <p:nvPr>
            <p:ph type="body" sz="quarter" idx="38"/>
          </p:nvPr>
        </p:nvSpPr>
        <p:spPr>
          <a:xfrm>
            <a:off x="15090663" y="9578269"/>
            <a:ext cx="5804539" cy="120855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Cras mattis consectetur purus sit amet. Donec sed odio dui. Cras mattis purus sit amet. Donec sed odio dui.</a:t>
            </a:r>
          </a:p>
        </p:txBody>
      </p:sp>
      <p:sp>
        <p:nvSpPr>
          <p:cNvPr id="352" name="04"/>
          <p:cNvSpPr txBox="1"/>
          <p:nvPr>
            <p:ph type="body" sz="quarter" idx="39"/>
          </p:nvPr>
        </p:nvSpPr>
        <p:spPr>
          <a:xfrm>
            <a:off x="15105262" y="7610940"/>
            <a:ext cx="4500350" cy="11813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353" name="Photo Placeholder 9.jpg"/>
          <p:cNvSpPr/>
          <p:nvPr>
            <p:ph type="pic" sz="quarter" idx="40"/>
          </p:nvPr>
        </p:nvSpPr>
        <p:spPr>
          <a:xfrm>
            <a:off x="12806850" y="6933275"/>
            <a:ext cx="4707071" cy="705179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ktangel"/>
          <p:cNvSpPr/>
          <p:nvPr/>
        </p:nvSpPr>
        <p:spPr>
          <a:xfrm rot="5400000">
            <a:off x="5334000" y="-5334000"/>
            <a:ext cx="13716000" cy="24384000"/>
          </a:xfrm>
          <a:prstGeom prst="rect">
            <a:avLst/>
          </a:prstGeom>
          <a:solidFill>
            <a:srgbClr val="FFEDE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2" name="Brødtekst, niveau et…"/>
          <p:cNvSpPr txBox="1"/>
          <p:nvPr>
            <p:ph type="body" sz="quarter" idx="1"/>
          </p:nvPr>
        </p:nvSpPr>
        <p:spPr>
          <a:xfrm>
            <a:off x="2470786" y="4964855"/>
            <a:ext cx="7604668" cy="661320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63" name="Titeltekst"/>
          <p:cNvSpPr txBox="1"/>
          <p:nvPr>
            <p:ph type="title"/>
          </p:nvPr>
        </p:nvSpPr>
        <p:spPr>
          <a:xfrm>
            <a:off x="2470786" y="2672657"/>
            <a:ext cx="7604668" cy="163739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364" name="Figur"/>
          <p:cNvSpPr/>
          <p:nvPr>
            <p:ph type="body" sz="half" idx="21"/>
          </p:nvPr>
        </p:nvSpPr>
        <p:spPr>
          <a:xfrm>
            <a:off x="13462744" y="2000883"/>
            <a:ext cx="7850994" cy="8904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65" name="Billede"/>
          <p:cNvSpPr/>
          <p:nvPr>
            <p:ph type="pic" sz="quarter" idx="22"/>
          </p:nvPr>
        </p:nvSpPr>
        <p:spPr>
          <a:xfrm rot="1006932">
            <a:off x="17527930" y="5024916"/>
            <a:ext cx="2501786" cy="6773128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6" name="Figur"/>
          <p:cNvSpPr/>
          <p:nvPr>
            <p:ph type="body" sz="quarter" idx="23"/>
          </p:nvPr>
        </p:nvSpPr>
        <p:spPr>
          <a:xfrm rot="1006932">
            <a:off x="17246369" y="8242812"/>
            <a:ext cx="2435930" cy="2487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9" y="0"/>
                </a:moveTo>
                <a:lnTo>
                  <a:pt x="21117" y="0"/>
                </a:lnTo>
                <a:cubicBezTo>
                  <a:pt x="21226" y="2938"/>
                  <a:pt x="21318" y="5877"/>
                  <a:pt x="21391" y="8817"/>
                </a:cubicBezTo>
                <a:cubicBezTo>
                  <a:pt x="21498" y="13077"/>
                  <a:pt x="21568" y="17338"/>
                  <a:pt x="21600" y="21600"/>
                </a:cubicBezTo>
                <a:lnTo>
                  <a:pt x="0" y="21443"/>
                </a:lnTo>
                <a:cubicBezTo>
                  <a:pt x="199" y="17386"/>
                  <a:pt x="389" y="13329"/>
                  <a:pt x="568" y="9272"/>
                </a:cubicBezTo>
                <a:cubicBezTo>
                  <a:pt x="704" y="6182"/>
                  <a:pt x="835" y="3091"/>
                  <a:pt x="959" y="0"/>
                </a:cubicBezTo>
                <a:close/>
              </a:path>
            </a:pathLst>
          </a:custGeom>
          <a:solidFill>
            <a:srgbClr val="ED9968">
              <a:alpha val="45045"/>
            </a:srgbClr>
          </a:solidFill>
        </p:spPr>
        <p:txBody>
          <a:bodyPr lIns="71437" tIns="71437" rIns="71437" bIns="71437"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367" name="Figur"/>
          <p:cNvSpPr/>
          <p:nvPr>
            <p:ph type="body" sz="half" idx="24"/>
          </p:nvPr>
        </p:nvSpPr>
        <p:spPr>
          <a:xfrm>
            <a:off x="13339576" y="2544526"/>
            <a:ext cx="8567288" cy="9161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68" name="Billede"/>
          <p:cNvSpPr/>
          <p:nvPr>
            <p:ph type="pic" sz="quarter" idx="25"/>
          </p:nvPr>
        </p:nvSpPr>
        <p:spPr>
          <a:xfrm rot="1006932">
            <a:off x="15064615" y="1921726"/>
            <a:ext cx="2860469" cy="9027719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9" name="Figur"/>
          <p:cNvSpPr/>
          <p:nvPr>
            <p:ph type="body" sz="quarter" idx="26"/>
          </p:nvPr>
        </p:nvSpPr>
        <p:spPr>
          <a:xfrm rot="1006932">
            <a:off x="15422156" y="4531147"/>
            <a:ext cx="2230419" cy="3625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cubicBezTo>
                  <a:pt x="21185" y="3476"/>
                  <a:pt x="20879" y="6957"/>
                  <a:pt x="20683" y="10441"/>
                </a:cubicBezTo>
                <a:cubicBezTo>
                  <a:pt x="20474" y="14138"/>
                  <a:pt x="20389" y="17839"/>
                  <a:pt x="20426" y="21539"/>
                </a:cubicBezTo>
                <a:lnTo>
                  <a:pt x="1951" y="21600"/>
                </a:lnTo>
                <a:cubicBezTo>
                  <a:pt x="1704" y="17993"/>
                  <a:pt x="1418" y="14388"/>
                  <a:pt x="1093" y="10784"/>
                </a:cubicBezTo>
                <a:cubicBezTo>
                  <a:pt x="768" y="7188"/>
                  <a:pt x="404" y="3593"/>
                  <a:pt x="0" y="0"/>
                </a:cubicBezTo>
                <a:close/>
              </a:path>
            </a:pathLst>
          </a:custGeom>
          <a:solidFill>
            <a:srgbClr val="ED9968">
              <a:alpha val="45045"/>
            </a:srgbClr>
          </a:solidFill>
        </p:spPr>
        <p:txBody>
          <a:bodyPr lIns="71437" tIns="71437" rIns="71437" bIns="71437"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370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eltekst"/>
          <p:cNvSpPr txBox="1"/>
          <p:nvPr>
            <p:ph type="title"/>
          </p:nvPr>
        </p:nvSpPr>
        <p:spPr>
          <a:xfrm>
            <a:off x="2539193" y="1778148"/>
            <a:ext cx="19305614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379" name="Streg"/>
          <p:cNvSpPr/>
          <p:nvPr/>
        </p:nvSpPr>
        <p:spPr>
          <a:xfrm>
            <a:off x="2829982" y="6857083"/>
            <a:ext cx="18724034" cy="1"/>
          </a:xfrm>
          <a:prstGeom prst="line">
            <a:avLst/>
          </a:prstGeom>
          <a:ln w="12700">
            <a:solidFill>
              <a:srgbClr val="EEB89A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0" name="Rektangel"/>
          <p:cNvSpPr/>
          <p:nvPr>
            <p:ph type="body" sz="quarter" idx="21"/>
          </p:nvPr>
        </p:nvSpPr>
        <p:spPr>
          <a:xfrm>
            <a:off x="4358805" y="6830293"/>
            <a:ext cx="1016625" cy="53579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81" name="Rektangel"/>
          <p:cNvSpPr/>
          <p:nvPr>
            <p:ph type="body" sz="quarter" idx="22"/>
          </p:nvPr>
        </p:nvSpPr>
        <p:spPr>
          <a:xfrm>
            <a:off x="9329372" y="6830293"/>
            <a:ext cx="1016625" cy="53580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82" name="Rektangel"/>
          <p:cNvSpPr/>
          <p:nvPr>
            <p:ph type="body" sz="quarter" idx="23"/>
          </p:nvPr>
        </p:nvSpPr>
        <p:spPr>
          <a:xfrm>
            <a:off x="14299939" y="6830293"/>
            <a:ext cx="1016625" cy="53580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83" name="Rektangel"/>
          <p:cNvSpPr/>
          <p:nvPr>
            <p:ph type="body" sz="quarter" idx="24"/>
          </p:nvPr>
        </p:nvSpPr>
        <p:spPr>
          <a:xfrm>
            <a:off x="19270507" y="6830293"/>
            <a:ext cx="1016625" cy="53580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84" name="Ipsum Fusce"/>
          <p:cNvSpPr txBox="1"/>
          <p:nvPr>
            <p:ph type="body" sz="quarter" idx="25"/>
          </p:nvPr>
        </p:nvSpPr>
        <p:spPr>
          <a:xfrm>
            <a:off x="3218873" y="7658792"/>
            <a:ext cx="3296489" cy="38845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Ipsum Fusce</a:t>
            </a:r>
          </a:p>
        </p:txBody>
      </p:sp>
      <p:sp>
        <p:nvSpPr>
          <p:cNvPr id="385" name="Parturient Nullam"/>
          <p:cNvSpPr txBox="1"/>
          <p:nvPr>
            <p:ph type="body" sz="quarter" idx="26"/>
          </p:nvPr>
        </p:nvSpPr>
        <p:spPr>
          <a:xfrm>
            <a:off x="8193626" y="7658792"/>
            <a:ext cx="3296489" cy="38845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Parturient Nullam</a:t>
            </a:r>
          </a:p>
        </p:txBody>
      </p:sp>
      <p:sp>
        <p:nvSpPr>
          <p:cNvPr id="386" name="Lorem ipsum dolor sit amet, elit. Cras justo odio, dapibus ac in, egestas eget quam. Donec id elit non mi porta at metus. Nulla elit libero, a pharetra augue."/>
          <p:cNvSpPr txBox="1"/>
          <p:nvPr>
            <p:ph type="body" sz="quarter" idx="27"/>
          </p:nvPr>
        </p:nvSpPr>
        <p:spPr>
          <a:xfrm>
            <a:off x="8185254" y="8149944"/>
            <a:ext cx="3304861" cy="24967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Lorem ipsum dolor sit amet, elit. Cras justo odio, dapibus ac in, egestas eget quam. Donec id elit non mi porta at metus. Nulla elit libero, a pharetra augue.</a:t>
            </a:r>
          </a:p>
        </p:txBody>
      </p:sp>
      <p:sp>
        <p:nvSpPr>
          <p:cNvPr id="387" name="Ipsum Fusce"/>
          <p:cNvSpPr txBox="1"/>
          <p:nvPr>
            <p:ph type="body" sz="quarter" idx="28"/>
          </p:nvPr>
        </p:nvSpPr>
        <p:spPr>
          <a:xfrm>
            <a:off x="13160007" y="7658792"/>
            <a:ext cx="3296489" cy="38845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Ipsum Fusce</a:t>
            </a:r>
          </a:p>
        </p:txBody>
      </p:sp>
      <p:sp>
        <p:nvSpPr>
          <p:cNvPr id="388" name="Etiam porta sem malesuada magna mollis euismod. Nullam quis risus eget urna mollis ornare vel eu leo."/>
          <p:cNvSpPr txBox="1"/>
          <p:nvPr>
            <p:ph type="body" sz="quarter" idx="29"/>
          </p:nvPr>
        </p:nvSpPr>
        <p:spPr>
          <a:xfrm>
            <a:off x="13155821" y="8149944"/>
            <a:ext cx="3304861" cy="24967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Etiam porta sem malesuada magna mollis euismod. Nullam quis risus eget urna mollis ornare vel eu leo.</a:t>
            </a:r>
          </a:p>
        </p:txBody>
      </p:sp>
      <p:sp>
        <p:nvSpPr>
          <p:cNvPr id="389" name="Nibh Mattis"/>
          <p:cNvSpPr txBox="1"/>
          <p:nvPr>
            <p:ph type="body" sz="quarter" idx="30"/>
          </p:nvPr>
        </p:nvSpPr>
        <p:spPr>
          <a:xfrm>
            <a:off x="18138947" y="7658792"/>
            <a:ext cx="3296489" cy="38845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Nibh Mattis</a:t>
            </a:r>
          </a:p>
        </p:txBody>
      </p:sp>
      <p:sp>
        <p:nvSpPr>
          <p:cNvPr id="390" name="Integer posuere erat a ante venenatis dapibus posuere velit aliquet. Cum sociis et magnis dis parturient montes, nascetur ridiculus mus."/>
          <p:cNvSpPr txBox="1"/>
          <p:nvPr>
            <p:ph type="body" sz="quarter" idx="31"/>
          </p:nvPr>
        </p:nvSpPr>
        <p:spPr>
          <a:xfrm>
            <a:off x="18130575" y="8149944"/>
            <a:ext cx="3304861" cy="24967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Integer posuere erat a ante venenatis dapibus posuere velit aliquet. Cum sociis et magnis dis parturient montes, nascetur ridiculus mus.</a:t>
            </a:r>
          </a:p>
        </p:txBody>
      </p:sp>
      <p:sp>
        <p:nvSpPr>
          <p:cNvPr id="391" name="Donec id elit non mi porta gravida at eget metus. Vestibulum id ligula porta felis euismod semper."/>
          <p:cNvSpPr txBox="1"/>
          <p:nvPr>
            <p:ph type="body" sz="quarter" idx="32"/>
          </p:nvPr>
        </p:nvSpPr>
        <p:spPr>
          <a:xfrm>
            <a:off x="3210501" y="8149944"/>
            <a:ext cx="3304861" cy="24967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Donec id elit non mi porta gravida at eget metus. Vestibulum id ligula porta felis euismod semper.</a:t>
            </a:r>
          </a:p>
        </p:txBody>
      </p:sp>
      <p:sp>
        <p:nvSpPr>
          <p:cNvPr id="392" name="Figur"/>
          <p:cNvSpPr/>
          <p:nvPr>
            <p:ph type="body" sz="quarter" idx="33"/>
          </p:nvPr>
        </p:nvSpPr>
        <p:spPr>
          <a:xfrm>
            <a:off x="9271534" y="5468337"/>
            <a:ext cx="1132311" cy="64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45" y="10797"/>
                </a:moveTo>
                <a:cubicBezTo>
                  <a:pt x="15045" y="6718"/>
                  <a:pt x="13141" y="3400"/>
                  <a:pt x="10800" y="3400"/>
                </a:cubicBezTo>
                <a:cubicBezTo>
                  <a:pt x="8459" y="3400"/>
                  <a:pt x="6554" y="6718"/>
                  <a:pt x="6554" y="10797"/>
                </a:cubicBezTo>
                <a:cubicBezTo>
                  <a:pt x="6554" y="14879"/>
                  <a:pt x="8459" y="18201"/>
                  <a:pt x="10800" y="18201"/>
                </a:cubicBezTo>
                <a:cubicBezTo>
                  <a:pt x="13141" y="18201"/>
                  <a:pt x="15045" y="14879"/>
                  <a:pt x="15045" y="10797"/>
                </a:cubicBezTo>
                <a:close/>
                <a:moveTo>
                  <a:pt x="21600" y="10800"/>
                </a:moveTo>
                <a:lnTo>
                  <a:pt x="21278" y="11499"/>
                </a:lnTo>
                <a:cubicBezTo>
                  <a:pt x="21087" y="11911"/>
                  <a:pt x="16552" y="21600"/>
                  <a:pt x="10801" y="21600"/>
                </a:cubicBezTo>
                <a:cubicBezTo>
                  <a:pt x="5048" y="21600"/>
                  <a:pt x="513" y="11911"/>
                  <a:pt x="322" y="11499"/>
                </a:cubicBezTo>
                <a:lnTo>
                  <a:pt x="0" y="10800"/>
                </a:lnTo>
                <a:lnTo>
                  <a:pt x="322" y="10101"/>
                </a:lnTo>
                <a:cubicBezTo>
                  <a:pt x="513" y="9689"/>
                  <a:pt x="5048" y="0"/>
                  <a:pt x="10801" y="0"/>
                </a:cubicBezTo>
                <a:cubicBezTo>
                  <a:pt x="16552" y="0"/>
                  <a:pt x="21087" y="9689"/>
                  <a:pt x="21278" y="10101"/>
                </a:cubicBezTo>
                <a:cubicBezTo>
                  <a:pt x="21278" y="10101"/>
                  <a:pt x="21600" y="10800"/>
                  <a:pt x="21600" y="10800"/>
                </a:cubicBezTo>
                <a:close/>
                <a:moveTo>
                  <a:pt x="12657" y="10799"/>
                </a:moveTo>
                <a:cubicBezTo>
                  <a:pt x="12657" y="12587"/>
                  <a:pt x="11826" y="14037"/>
                  <a:pt x="10800" y="14037"/>
                </a:cubicBezTo>
                <a:cubicBezTo>
                  <a:pt x="9775" y="14037"/>
                  <a:pt x="8943" y="12587"/>
                  <a:pt x="8943" y="10799"/>
                </a:cubicBezTo>
                <a:cubicBezTo>
                  <a:pt x="8943" y="9012"/>
                  <a:pt x="9775" y="7563"/>
                  <a:pt x="10800" y="7563"/>
                </a:cubicBezTo>
                <a:cubicBezTo>
                  <a:pt x="11826" y="7563"/>
                  <a:pt x="12657" y="9012"/>
                  <a:pt x="12657" y="10799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93" name="Figur"/>
          <p:cNvSpPr/>
          <p:nvPr>
            <p:ph type="body" sz="quarter" idx="34"/>
          </p:nvPr>
        </p:nvSpPr>
        <p:spPr>
          <a:xfrm>
            <a:off x="4330269" y="5348374"/>
            <a:ext cx="1076996" cy="893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01" y="1863"/>
                </a:moveTo>
                <a:lnTo>
                  <a:pt x="5229" y="5206"/>
                </a:lnTo>
                <a:lnTo>
                  <a:pt x="8532" y="9188"/>
                </a:lnTo>
                <a:lnTo>
                  <a:pt x="11304" y="5845"/>
                </a:lnTo>
                <a:cubicBezTo>
                  <a:pt x="11304" y="5845"/>
                  <a:pt x="8001" y="1863"/>
                  <a:pt x="8001" y="1863"/>
                </a:cubicBezTo>
                <a:close/>
                <a:moveTo>
                  <a:pt x="11977" y="6656"/>
                </a:moveTo>
                <a:lnTo>
                  <a:pt x="9204" y="9999"/>
                </a:lnTo>
                <a:lnTo>
                  <a:pt x="18827" y="21600"/>
                </a:lnTo>
                <a:lnTo>
                  <a:pt x="21600" y="18257"/>
                </a:lnTo>
                <a:cubicBezTo>
                  <a:pt x="21600" y="18257"/>
                  <a:pt x="11977" y="6656"/>
                  <a:pt x="11977" y="6656"/>
                </a:cubicBezTo>
                <a:close/>
                <a:moveTo>
                  <a:pt x="809" y="3603"/>
                </a:moveTo>
                <a:lnTo>
                  <a:pt x="0" y="3774"/>
                </a:lnTo>
                <a:lnTo>
                  <a:pt x="533" y="4624"/>
                </a:lnTo>
                <a:lnTo>
                  <a:pt x="478" y="5552"/>
                </a:lnTo>
                <a:lnTo>
                  <a:pt x="1253" y="5255"/>
                </a:lnTo>
                <a:lnTo>
                  <a:pt x="2028" y="5552"/>
                </a:lnTo>
                <a:lnTo>
                  <a:pt x="1975" y="4624"/>
                </a:lnTo>
                <a:lnTo>
                  <a:pt x="2508" y="3774"/>
                </a:lnTo>
                <a:lnTo>
                  <a:pt x="1700" y="3603"/>
                </a:lnTo>
                <a:lnTo>
                  <a:pt x="1255" y="2675"/>
                </a:lnTo>
                <a:cubicBezTo>
                  <a:pt x="1255" y="2675"/>
                  <a:pt x="809" y="3603"/>
                  <a:pt x="809" y="3603"/>
                </a:cubicBezTo>
                <a:close/>
                <a:moveTo>
                  <a:pt x="3492" y="11881"/>
                </a:moveTo>
                <a:lnTo>
                  <a:pt x="2118" y="12172"/>
                </a:lnTo>
                <a:lnTo>
                  <a:pt x="3024" y="13615"/>
                </a:lnTo>
                <a:lnTo>
                  <a:pt x="2932" y="15191"/>
                </a:lnTo>
                <a:lnTo>
                  <a:pt x="4248" y="14688"/>
                </a:lnTo>
                <a:lnTo>
                  <a:pt x="5565" y="15191"/>
                </a:lnTo>
                <a:lnTo>
                  <a:pt x="5473" y="13615"/>
                </a:lnTo>
                <a:lnTo>
                  <a:pt x="6379" y="12172"/>
                </a:lnTo>
                <a:lnTo>
                  <a:pt x="5005" y="11881"/>
                </a:lnTo>
                <a:lnTo>
                  <a:pt x="4248" y="10306"/>
                </a:lnTo>
                <a:cubicBezTo>
                  <a:pt x="4248" y="10306"/>
                  <a:pt x="3492" y="11881"/>
                  <a:pt x="3492" y="11881"/>
                </a:cubicBezTo>
                <a:close/>
                <a:moveTo>
                  <a:pt x="13770" y="0"/>
                </a:moveTo>
                <a:lnTo>
                  <a:pt x="14347" y="1201"/>
                </a:lnTo>
                <a:lnTo>
                  <a:pt x="15394" y="1423"/>
                </a:lnTo>
                <a:lnTo>
                  <a:pt x="14704" y="2524"/>
                </a:lnTo>
                <a:lnTo>
                  <a:pt x="14774" y="3726"/>
                </a:lnTo>
                <a:lnTo>
                  <a:pt x="13770" y="3343"/>
                </a:lnTo>
                <a:lnTo>
                  <a:pt x="12766" y="3726"/>
                </a:lnTo>
                <a:lnTo>
                  <a:pt x="12836" y="2524"/>
                </a:lnTo>
                <a:lnTo>
                  <a:pt x="12145" y="1423"/>
                </a:lnTo>
                <a:lnTo>
                  <a:pt x="13193" y="1201"/>
                </a:lnTo>
                <a:cubicBezTo>
                  <a:pt x="13193" y="1201"/>
                  <a:pt x="13770" y="0"/>
                  <a:pt x="13770" y="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94" name="Figur"/>
          <p:cNvSpPr/>
          <p:nvPr>
            <p:ph type="body" sz="quarter" idx="35"/>
          </p:nvPr>
        </p:nvSpPr>
        <p:spPr>
          <a:xfrm>
            <a:off x="19210197" y="5345778"/>
            <a:ext cx="926429" cy="893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320" fill="norm" stroke="1" extrusionOk="0">
                <a:moveTo>
                  <a:pt x="17971" y="17638"/>
                </a:moveTo>
                <a:cubicBezTo>
                  <a:pt x="18890" y="18183"/>
                  <a:pt x="19205" y="19389"/>
                  <a:pt x="18675" y="20333"/>
                </a:cubicBezTo>
                <a:cubicBezTo>
                  <a:pt x="18144" y="21277"/>
                  <a:pt x="16968" y="21600"/>
                  <a:pt x="16049" y="21056"/>
                </a:cubicBezTo>
                <a:cubicBezTo>
                  <a:pt x="15130" y="20511"/>
                  <a:pt x="14814" y="19304"/>
                  <a:pt x="15345" y="18361"/>
                </a:cubicBezTo>
                <a:cubicBezTo>
                  <a:pt x="15876" y="17418"/>
                  <a:pt x="17052" y="17094"/>
                  <a:pt x="17971" y="17638"/>
                </a:cubicBezTo>
                <a:close/>
                <a:moveTo>
                  <a:pt x="8442" y="17638"/>
                </a:moveTo>
                <a:cubicBezTo>
                  <a:pt x="9361" y="18183"/>
                  <a:pt x="9676" y="19389"/>
                  <a:pt x="9146" y="20333"/>
                </a:cubicBezTo>
                <a:cubicBezTo>
                  <a:pt x="8615" y="21277"/>
                  <a:pt x="7439" y="21600"/>
                  <a:pt x="6520" y="21056"/>
                </a:cubicBezTo>
                <a:cubicBezTo>
                  <a:pt x="5600" y="20511"/>
                  <a:pt x="5285" y="19304"/>
                  <a:pt x="5817" y="18361"/>
                </a:cubicBezTo>
                <a:cubicBezTo>
                  <a:pt x="6347" y="17418"/>
                  <a:pt x="7523" y="17094"/>
                  <a:pt x="8442" y="17638"/>
                </a:cubicBezTo>
                <a:close/>
                <a:moveTo>
                  <a:pt x="21502" y="6488"/>
                </a:moveTo>
                <a:cubicBezTo>
                  <a:pt x="20817" y="9393"/>
                  <a:pt x="19223" y="16150"/>
                  <a:pt x="19223" y="16150"/>
                </a:cubicBezTo>
                <a:lnTo>
                  <a:pt x="5378" y="16150"/>
                </a:lnTo>
                <a:lnTo>
                  <a:pt x="2746" y="3341"/>
                </a:lnTo>
                <a:lnTo>
                  <a:pt x="1622" y="3341"/>
                </a:lnTo>
                <a:cubicBezTo>
                  <a:pt x="726" y="3341"/>
                  <a:pt x="0" y="2593"/>
                  <a:pt x="0" y="1670"/>
                </a:cubicBezTo>
                <a:cubicBezTo>
                  <a:pt x="0" y="748"/>
                  <a:pt x="726" y="0"/>
                  <a:pt x="1622" y="0"/>
                </a:cubicBezTo>
                <a:cubicBezTo>
                  <a:pt x="1622" y="0"/>
                  <a:pt x="2966" y="0"/>
                  <a:pt x="3981" y="0"/>
                </a:cubicBezTo>
                <a:cubicBezTo>
                  <a:pt x="4855" y="0"/>
                  <a:pt x="5501" y="656"/>
                  <a:pt x="5635" y="1279"/>
                </a:cubicBezTo>
                <a:cubicBezTo>
                  <a:pt x="5952" y="2818"/>
                  <a:pt x="6441" y="5198"/>
                  <a:pt x="6441" y="5198"/>
                </a:cubicBezTo>
                <a:cubicBezTo>
                  <a:pt x="6441" y="5198"/>
                  <a:pt x="16570" y="5190"/>
                  <a:pt x="20380" y="5187"/>
                </a:cubicBezTo>
                <a:cubicBezTo>
                  <a:pt x="21380" y="5187"/>
                  <a:pt x="21600" y="6102"/>
                  <a:pt x="21502" y="6488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95" name="Figur"/>
          <p:cNvSpPr/>
          <p:nvPr>
            <p:ph type="body" sz="quarter" idx="36"/>
          </p:nvPr>
        </p:nvSpPr>
        <p:spPr>
          <a:xfrm>
            <a:off x="14360249" y="5427522"/>
            <a:ext cx="896003" cy="729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20256" fill="norm" stroke="1" extrusionOk="0">
                <a:moveTo>
                  <a:pt x="20909" y="1276"/>
                </a:moveTo>
                <a:cubicBezTo>
                  <a:pt x="20505" y="-1263"/>
                  <a:pt x="17546" y="483"/>
                  <a:pt x="14857" y="2228"/>
                </a:cubicBezTo>
                <a:cubicBezTo>
                  <a:pt x="12168" y="3974"/>
                  <a:pt x="10512" y="9211"/>
                  <a:pt x="10512" y="9211"/>
                </a:cubicBezTo>
                <a:lnTo>
                  <a:pt x="10512" y="9211"/>
                </a:lnTo>
                <a:cubicBezTo>
                  <a:pt x="10512" y="9211"/>
                  <a:pt x="8857" y="3974"/>
                  <a:pt x="6167" y="2228"/>
                </a:cubicBezTo>
                <a:cubicBezTo>
                  <a:pt x="3478" y="483"/>
                  <a:pt x="519" y="-1263"/>
                  <a:pt x="116" y="1276"/>
                </a:cubicBezTo>
                <a:cubicBezTo>
                  <a:pt x="-288" y="3815"/>
                  <a:pt x="474" y="3815"/>
                  <a:pt x="698" y="4926"/>
                </a:cubicBezTo>
                <a:cubicBezTo>
                  <a:pt x="922" y="6037"/>
                  <a:pt x="1146" y="9105"/>
                  <a:pt x="1908" y="9846"/>
                </a:cubicBezTo>
                <a:cubicBezTo>
                  <a:pt x="2670" y="10586"/>
                  <a:pt x="5764" y="10639"/>
                  <a:pt x="5764" y="10639"/>
                </a:cubicBezTo>
                <a:cubicBezTo>
                  <a:pt x="5764" y="10639"/>
                  <a:pt x="3563" y="12374"/>
                  <a:pt x="3601" y="13405"/>
                </a:cubicBezTo>
                <a:cubicBezTo>
                  <a:pt x="3639" y="14437"/>
                  <a:pt x="4430" y="20171"/>
                  <a:pt x="6051" y="20254"/>
                </a:cubicBezTo>
                <a:cubicBezTo>
                  <a:pt x="7672" y="20337"/>
                  <a:pt x="8727" y="17654"/>
                  <a:pt x="9179" y="16376"/>
                </a:cubicBezTo>
                <a:cubicBezTo>
                  <a:pt x="9631" y="15097"/>
                  <a:pt x="10470" y="12914"/>
                  <a:pt x="10470" y="12914"/>
                </a:cubicBezTo>
                <a:lnTo>
                  <a:pt x="10554" y="12914"/>
                </a:lnTo>
                <a:cubicBezTo>
                  <a:pt x="10554" y="12914"/>
                  <a:pt x="11568" y="15056"/>
                  <a:pt x="12025" y="16346"/>
                </a:cubicBezTo>
                <a:cubicBezTo>
                  <a:pt x="12482" y="17634"/>
                  <a:pt x="13548" y="20337"/>
                  <a:pt x="15185" y="20254"/>
                </a:cubicBezTo>
                <a:cubicBezTo>
                  <a:pt x="16822" y="20171"/>
                  <a:pt x="17621" y="14391"/>
                  <a:pt x="17659" y="13352"/>
                </a:cubicBezTo>
                <a:cubicBezTo>
                  <a:pt x="17697" y="12312"/>
                  <a:pt x="15260" y="10639"/>
                  <a:pt x="15260" y="10639"/>
                </a:cubicBezTo>
                <a:cubicBezTo>
                  <a:pt x="15260" y="10639"/>
                  <a:pt x="18354" y="10586"/>
                  <a:pt x="19116" y="9846"/>
                </a:cubicBezTo>
                <a:cubicBezTo>
                  <a:pt x="19878" y="9105"/>
                  <a:pt x="20102" y="6037"/>
                  <a:pt x="20326" y="4926"/>
                </a:cubicBezTo>
                <a:cubicBezTo>
                  <a:pt x="20550" y="3815"/>
                  <a:pt x="21312" y="3815"/>
                  <a:pt x="20909" y="127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396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7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8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9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hoto Placeholder 9.jpg"/>
          <p:cNvSpPr/>
          <p:nvPr>
            <p:ph type="pic" idx="21"/>
          </p:nvPr>
        </p:nvSpPr>
        <p:spPr>
          <a:xfrm>
            <a:off x="8135583" y="-10198721"/>
            <a:ext cx="19007037" cy="2847496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07" name="Titeltekst"/>
          <p:cNvSpPr txBox="1"/>
          <p:nvPr>
            <p:ph type="title"/>
          </p:nvPr>
        </p:nvSpPr>
        <p:spPr>
          <a:xfrm>
            <a:off x="2558291" y="2108703"/>
            <a:ext cx="8517737" cy="197981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408" name="Brødtekst, niveau et…"/>
          <p:cNvSpPr txBox="1"/>
          <p:nvPr>
            <p:ph type="body" sz="quarter" idx="1"/>
          </p:nvPr>
        </p:nvSpPr>
        <p:spPr>
          <a:xfrm>
            <a:off x="2558291" y="5035862"/>
            <a:ext cx="8517737" cy="661320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9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0" name="Figur"/>
          <p:cNvSpPr/>
          <p:nvPr>
            <p:ph type="body" sz="quarter" idx="22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11" name="Figur"/>
          <p:cNvSpPr/>
          <p:nvPr>
            <p:ph type="body" sz="quarter" idx="23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12" name="Rektangel"/>
          <p:cNvSpPr/>
          <p:nvPr>
            <p:ph type="body" sz="quarter" idx="24"/>
          </p:nvPr>
        </p:nvSpPr>
        <p:spPr>
          <a:xfrm>
            <a:off x="12605263" y="1769123"/>
            <a:ext cx="8517737" cy="2983023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266700" dist="317500" dir="5164499">
              <a:srgbClr val="ED9766">
                <a:alpha val="22543"/>
              </a:srgbClr>
            </a:outerShdw>
          </a:effectLst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13" name="Rektangel"/>
          <p:cNvSpPr/>
          <p:nvPr>
            <p:ph type="body" sz="quarter" idx="25"/>
          </p:nvPr>
        </p:nvSpPr>
        <p:spPr>
          <a:xfrm>
            <a:off x="12605263" y="5366488"/>
            <a:ext cx="8517737" cy="2983024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266700" dist="317500" dir="5164499">
              <a:srgbClr val="ED9766">
                <a:alpha val="22543"/>
              </a:srgbClr>
            </a:outerShdw>
          </a:effectLst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14" name="Rektangel"/>
          <p:cNvSpPr/>
          <p:nvPr>
            <p:ph type="body" sz="quarter" idx="26"/>
          </p:nvPr>
        </p:nvSpPr>
        <p:spPr>
          <a:xfrm>
            <a:off x="12605263" y="8963854"/>
            <a:ext cx="8517737" cy="2983023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266700" dist="317500" dir="5164499">
              <a:srgbClr val="ED9766">
                <a:alpha val="22543"/>
              </a:srgbClr>
            </a:outerShdw>
          </a:effectLst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15" name="Donec id elit non mi porta gravida at eget metus."/>
          <p:cNvSpPr txBox="1"/>
          <p:nvPr>
            <p:ph type="body" sz="quarter" idx="27"/>
          </p:nvPr>
        </p:nvSpPr>
        <p:spPr>
          <a:xfrm>
            <a:off x="14207700" y="2152491"/>
            <a:ext cx="6464513" cy="92401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Donec id elit non mi porta gravida at eget metus.</a:t>
            </a:r>
          </a:p>
        </p:txBody>
      </p:sp>
      <p:sp>
        <p:nvSpPr>
          <p:cNvPr id="416" name="Maecenas faucibus interdum. Fusce dapibus, ac cursus commodo, tortor mauris, ut massa sit amet risus."/>
          <p:cNvSpPr txBox="1"/>
          <p:nvPr>
            <p:ph type="body" sz="quarter" idx="28"/>
          </p:nvPr>
        </p:nvSpPr>
        <p:spPr>
          <a:xfrm>
            <a:off x="14207700" y="3161685"/>
            <a:ext cx="6464513" cy="125789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Maecenas faucibus interdum. Fusce dapibus, ac cursus commodo, tortor mauris, ut massa sit amet risus.</a:t>
            </a:r>
          </a:p>
        </p:txBody>
      </p:sp>
      <p:sp>
        <p:nvSpPr>
          <p:cNvPr id="417" name="Cras justo odio, dapibus ac facilisis in, egestas eget quam."/>
          <p:cNvSpPr txBox="1"/>
          <p:nvPr>
            <p:ph type="body" sz="quarter" idx="29"/>
          </p:nvPr>
        </p:nvSpPr>
        <p:spPr>
          <a:xfrm>
            <a:off x="14207700" y="5749856"/>
            <a:ext cx="6464513" cy="92401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Cras justo odio, dapibus ac facilisis in, egestas eget quam.</a:t>
            </a:r>
          </a:p>
        </p:txBody>
      </p:sp>
      <p:sp>
        <p:nvSpPr>
          <p:cNvPr id="418" name="Maecenas faucibus interdum. Fusce dapibus, ac cursus commodo, tortor mauris, ut massa sit amet risus."/>
          <p:cNvSpPr txBox="1"/>
          <p:nvPr>
            <p:ph type="body" sz="quarter" idx="30"/>
          </p:nvPr>
        </p:nvSpPr>
        <p:spPr>
          <a:xfrm>
            <a:off x="14207700" y="6759051"/>
            <a:ext cx="6464513" cy="1257893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Maecenas faucibus interdum. Fusce dapibus, ac cursus commodo, tortor mauris, ut massa sit amet risus.</a:t>
            </a:r>
          </a:p>
        </p:txBody>
      </p:sp>
      <p:sp>
        <p:nvSpPr>
          <p:cNvPr id="419" name="Vivamus sagittis lacus vel augue rutrum faucibus dolor auctor."/>
          <p:cNvSpPr txBox="1"/>
          <p:nvPr>
            <p:ph type="body" sz="quarter" idx="31"/>
          </p:nvPr>
        </p:nvSpPr>
        <p:spPr>
          <a:xfrm>
            <a:off x="14207700" y="9286956"/>
            <a:ext cx="6464513" cy="92401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Vivamus sagittis lacus vel augue rutrum faucibus dolor auctor.</a:t>
            </a:r>
          </a:p>
        </p:txBody>
      </p:sp>
      <p:sp>
        <p:nvSpPr>
          <p:cNvPr id="420" name="Maecenas faucibus interdum. Fusce dapibus, ac cursus commodo, tortor mauris, ut massa sit amet risus."/>
          <p:cNvSpPr txBox="1"/>
          <p:nvPr>
            <p:ph type="body" sz="quarter" idx="32"/>
          </p:nvPr>
        </p:nvSpPr>
        <p:spPr>
          <a:xfrm>
            <a:off x="14207700" y="10296150"/>
            <a:ext cx="6464513" cy="125789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Maecenas faucibus interdum. Fusce dapibus, ac cursus commodo, tortor mauris, ut massa sit amet risus.</a:t>
            </a:r>
          </a:p>
        </p:txBody>
      </p:sp>
      <p:sp>
        <p:nvSpPr>
          <p:cNvPr id="421" name="Figur"/>
          <p:cNvSpPr/>
          <p:nvPr>
            <p:ph type="body" sz="quarter" idx="33"/>
          </p:nvPr>
        </p:nvSpPr>
        <p:spPr>
          <a:xfrm>
            <a:off x="13128566" y="5930274"/>
            <a:ext cx="601179" cy="512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46" y="11996"/>
                </a:moveTo>
                <a:cubicBezTo>
                  <a:pt x="16546" y="8064"/>
                  <a:pt x="13828" y="4876"/>
                  <a:pt x="10477" y="4876"/>
                </a:cubicBezTo>
                <a:cubicBezTo>
                  <a:pt x="7125" y="4876"/>
                  <a:pt x="4408" y="8064"/>
                  <a:pt x="4408" y="11996"/>
                </a:cubicBezTo>
                <a:cubicBezTo>
                  <a:pt x="4408" y="15929"/>
                  <a:pt x="7125" y="19117"/>
                  <a:pt x="10477" y="19117"/>
                </a:cubicBezTo>
                <a:cubicBezTo>
                  <a:pt x="13828" y="19117"/>
                  <a:pt x="16546" y="15929"/>
                  <a:pt x="16546" y="11996"/>
                </a:cubicBezTo>
                <a:close/>
                <a:moveTo>
                  <a:pt x="21600" y="7300"/>
                </a:moveTo>
                <a:lnTo>
                  <a:pt x="21600" y="17415"/>
                </a:lnTo>
                <a:cubicBezTo>
                  <a:pt x="21600" y="19726"/>
                  <a:pt x="20003" y="21600"/>
                  <a:pt x="18033" y="21600"/>
                </a:cubicBezTo>
                <a:lnTo>
                  <a:pt x="3567" y="21600"/>
                </a:lnTo>
                <a:cubicBezTo>
                  <a:pt x="1597" y="21600"/>
                  <a:pt x="0" y="19726"/>
                  <a:pt x="0" y="17415"/>
                </a:cubicBezTo>
                <a:lnTo>
                  <a:pt x="0" y="7301"/>
                </a:lnTo>
                <a:cubicBezTo>
                  <a:pt x="0" y="4989"/>
                  <a:pt x="1597" y="3116"/>
                  <a:pt x="3567" y="3116"/>
                </a:cubicBezTo>
                <a:lnTo>
                  <a:pt x="3572" y="3116"/>
                </a:lnTo>
                <a:cubicBezTo>
                  <a:pt x="3778" y="1356"/>
                  <a:pt x="5060" y="0"/>
                  <a:pt x="6616" y="0"/>
                </a:cubicBezTo>
                <a:lnTo>
                  <a:pt x="14287" y="0"/>
                </a:lnTo>
                <a:cubicBezTo>
                  <a:pt x="15842" y="0"/>
                  <a:pt x="17125" y="1356"/>
                  <a:pt x="17332" y="3116"/>
                </a:cubicBezTo>
                <a:lnTo>
                  <a:pt x="18033" y="3116"/>
                </a:lnTo>
                <a:cubicBezTo>
                  <a:pt x="20003" y="3116"/>
                  <a:pt x="21600" y="4989"/>
                  <a:pt x="21600" y="7300"/>
                </a:cubicBezTo>
                <a:close/>
                <a:moveTo>
                  <a:pt x="13385" y="11996"/>
                </a:moveTo>
                <a:cubicBezTo>
                  <a:pt x="13385" y="13881"/>
                  <a:pt x="12083" y="15408"/>
                  <a:pt x="10477" y="15408"/>
                </a:cubicBezTo>
                <a:cubicBezTo>
                  <a:pt x="8871" y="15408"/>
                  <a:pt x="7569" y="13881"/>
                  <a:pt x="7569" y="11996"/>
                </a:cubicBezTo>
                <a:cubicBezTo>
                  <a:pt x="7569" y="10112"/>
                  <a:pt x="8871" y="8584"/>
                  <a:pt x="10477" y="8584"/>
                </a:cubicBezTo>
                <a:cubicBezTo>
                  <a:pt x="12083" y="8584"/>
                  <a:pt x="13385" y="10112"/>
                  <a:pt x="13385" y="1199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22" name="Figur"/>
          <p:cNvSpPr/>
          <p:nvPr>
            <p:ph type="body" sz="quarter" idx="34"/>
          </p:nvPr>
        </p:nvSpPr>
        <p:spPr>
          <a:xfrm>
            <a:off x="13128566" y="9433703"/>
            <a:ext cx="601179" cy="579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320" fill="norm" stroke="1" extrusionOk="0">
                <a:moveTo>
                  <a:pt x="17971" y="17638"/>
                </a:moveTo>
                <a:cubicBezTo>
                  <a:pt x="18890" y="18183"/>
                  <a:pt x="19205" y="19389"/>
                  <a:pt x="18675" y="20333"/>
                </a:cubicBezTo>
                <a:cubicBezTo>
                  <a:pt x="18144" y="21277"/>
                  <a:pt x="16968" y="21600"/>
                  <a:pt x="16049" y="21056"/>
                </a:cubicBezTo>
                <a:cubicBezTo>
                  <a:pt x="15130" y="20511"/>
                  <a:pt x="14814" y="19304"/>
                  <a:pt x="15345" y="18361"/>
                </a:cubicBezTo>
                <a:cubicBezTo>
                  <a:pt x="15876" y="17418"/>
                  <a:pt x="17052" y="17094"/>
                  <a:pt x="17971" y="17638"/>
                </a:cubicBezTo>
                <a:close/>
                <a:moveTo>
                  <a:pt x="8442" y="17638"/>
                </a:moveTo>
                <a:cubicBezTo>
                  <a:pt x="9361" y="18183"/>
                  <a:pt x="9676" y="19389"/>
                  <a:pt x="9146" y="20333"/>
                </a:cubicBezTo>
                <a:cubicBezTo>
                  <a:pt x="8615" y="21277"/>
                  <a:pt x="7439" y="21600"/>
                  <a:pt x="6520" y="21056"/>
                </a:cubicBezTo>
                <a:cubicBezTo>
                  <a:pt x="5600" y="20511"/>
                  <a:pt x="5285" y="19304"/>
                  <a:pt x="5817" y="18361"/>
                </a:cubicBezTo>
                <a:cubicBezTo>
                  <a:pt x="6347" y="17418"/>
                  <a:pt x="7523" y="17094"/>
                  <a:pt x="8442" y="17638"/>
                </a:cubicBezTo>
                <a:close/>
                <a:moveTo>
                  <a:pt x="21502" y="6488"/>
                </a:moveTo>
                <a:cubicBezTo>
                  <a:pt x="20817" y="9393"/>
                  <a:pt x="19223" y="16150"/>
                  <a:pt x="19223" y="16150"/>
                </a:cubicBezTo>
                <a:lnTo>
                  <a:pt x="5378" y="16150"/>
                </a:lnTo>
                <a:lnTo>
                  <a:pt x="2746" y="3341"/>
                </a:lnTo>
                <a:lnTo>
                  <a:pt x="1622" y="3341"/>
                </a:lnTo>
                <a:cubicBezTo>
                  <a:pt x="726" y="3341"/>
                  <a:pt x="0" y="2593"/>
                  <a:pt x="0" y="1670"/>
                </a:cubicBezTo>
                <a:cubicBezTo>
                  <a:pt x="0" y="748"/>
                  <a:pt x="726" y="0"/>
                  <a:pt x="1622" y="0"/>
                </a:cubicBezTo>
                <a:cubicBezTo>
                  <a:pt x="1622" y="0"/>
                  <a:pt x="2966" y="0"/>
                  <a:pt x="3981" y="0"/>
                </a:cubicBezTo>
                <a:cubicBezTo>
                  <a:pt x="4855" y="0"/>
                  <a:pt x="5501" y="656"/>
                  <a:pt x="5635" y="1279"/>
                </a:cubicBezTo>
                <a:cubicBezTo>
                  <a:pt x="5952" y="2818"/>
                  <a:pt x="6441" y="5198"/>
                  <a:pt x="6441" y="5198"/>
                </a:cubicBezTo>
                <a:cubicBezTo>
                  <a:pt x="6441" y="5198"/>
                  <a:pt x="16570" y="5190"/>
                  <a:pt x="20380" y="5187"/>
                </a:cubicBezTo>
                <a:cubicBezTo>
                  <a:pt x="21380" y="5187"/>
                  <a:pt x="21600" y="6102"/>
                  <a:pt x="21502" y="6488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23" name="Figur"/>
          <p:cNvSpPr/>
          <p:nvPr>
            <p:ph type="body" sz="quarter" idx="35"/>
          </p:nvPr>
        </p:nvSpPr>
        <p:spPr>
          <a:xfrm>
            <a:off x="13128566" y="2344242"/>
            <a:ext cx="601179" cy="48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20256" fill="norm" stroke="1" extrusionOk="0">
                <a:moveTo>
                  <a:pt x="20909" y="1276"/>
                </a:moveTo>
                <a:cubicBezTo>
                  <a:pt x="20505" y="-1263"/>
                  <a:pt x="17546" y="483"/>
                  <a:pt x="14857" y="2228"/>
                </a:cubicBezTo>
                <a:cubicBezTo>
                  <a:pt x="12168" y="3974"/>
                  <a:pt x="10512" y="9211"/>
                  <a:pt x="10512" y="9211"/>
                </a:cubicBezTo>
                <a:lnTo>
                  <a:pt x="10512" y="9211"/>
                </a:lnTo>
                <a:cubicBezTo>
                  <a:pt x="10512" y="9211"/>
                  <a:pt x="8857" y="3974"/>
                  <a:pt x="6167" y="2228"/>
                </a:cubicBezTo>
                <a:cubicBezTo>
                  <a:pt x="3478" y="483"/>
                  <a:pt x="519" y="-1263"/>
                  <a:pt x="116" y="1276"/>
                </a:cubicBezTo>
                <a:cubicBezTo>
                  <a:pt x="-288" y="3815"/>
                  <a:pt x="474" y="3815"/>
                  <a:pt x="698" y="4926"/>
                </a:cubicBezTo>
                <a:cubicBezTo>
                  <a:pt x="922" y="6037"/>
                  <a:pt x="1146" y="9105"/>
                  <a:pt x="1908" y="9846"/>
                </a:cubicBezTo>
                <a:cubicBezTo>
                  <a:pt x="2670" y="10586"/>
                  <a:pt x="5764" y="10639"/>
                  <a:pt x="5764" y="10639"/>
                </a:cubicBezTo>
                <a:cubicBezTo>
                  <a:pt x="5764" y="10639"/>
                  <a:pt x="3563" y="12374"/>
                  <a:pt x="3601" y="13405"/>
                </a:cubicBezTo>
                <a:cubicBezTo>
                  <a:pt x="3639" y="14437"/>
                  <a:pt x="4430" y="20171"/>
                  <a:pt x="6051" y="20254"/>
                </a:cubicBezTo>
                <a:cubicBezTo>
                  <a:pt x="7672" y="20337"/>
                  <a:pt x="8727" y="17654"/>
                  <a:pt x="9179" y="16376"/>
                </a:cubicBezTo>
                <a:cubicBezTo>
                  <a:pt x="9631" y="15097"/>
                  <a:pt x="10470" y="12914"/>
                  <a:pt x="10470" y="12914"/>
                </a:cubicBezTo>
                <a:lnTo>
                  <a:pt x="10554" y="12914"/>
                </a:lnTo>
                <a:cubicBezTo>
                  <a:pt x="10554" y="12914"/>
                  <a:pt x="11568" y="15056"/>
                  <a:pt x="12025" y="16346"/>
                </a:cubicBezTo>
                <a:cubicBezTo>
                  <a:pt x="12482" y="17634"/>
                  <a:pt x="13548" y="20337"/>
                  <a:pt x="15185" y="20254"/>
                </a:cubicBezTo>
                <a:cubicBezTo>
                  <a:pt x="16822" y="20171"/>
                  <a:pt x="17621" y="14391"/>
                  <a:pt x="17659" y="13352"/>
                </a:cubicBezTo>
                <a:cubicBezTo>
                  <a:pt x="17697" y="12312"/>
                  <a:pt x="15260" y="10639"/>
                  <a:pt x="15260" y="10639"/>
                </a:cubicBezTo>
                <a:cubicBezTo>
                  <a:pt x="15260" y="10639"/>
                  <a:pt x="18354" y="10586"/>
                  <a:pt x="19116" y="9846"/>
                </a:cubicBezTo>
                <a:cubicBezTo>
                  <a:pt x="19878" y="9105"/>
                  <a:pt x="20102" y="6037"/>
                  <a:pt x="20326" y="4926"/>
                </a:cubicBezTo>
                <a:cubicBezTo>
                  <a:pt x="20550" y="3815"/>
                  <a:pt x="21312" y="3815"/>
                  <a:pt x="20909" y="127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2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eltekst"/>
          <p:cNvSpPr txBox="1"/>
          <p:nvPr>
            <p:ph type="title"/>
          </p:nvPr>
        </p:nvSpPr>
        <p:spPr>
          <a:xfrm>
            <a:off x="2573145" y="1778148"/>
            <a:ext cx="19237710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432" name="Streg"/>
          <p:cNvSpPr/>
          <p:nvPr/>
        </p:nvSpPr>
        <p:spPr>
          <a:xfrm>
            <a:off x="2980309" y="7958466"/>
            <a:ext cx="21412965" cy="1"/>
          </a:xfrm>
          <a:prstGeom prst="line">
            <a:avLst/>
          </a:prstGeom>
          <a:ln w="12700">
            <a:solidFill>
              <a:srgbClr val="EEB89A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3" name="Rektangel"/>
          <p:cNvSpPr/>
          <p:nvPr>
            <p:ph type="body" sz="quarter" idx="21"/>
          </p:nvPr>
        </p:nvSpPr>
        <p:spPr>
          <a:xfrm>
            <a:off x="2604628" y="7697342"/>
            <a:ext cx="540108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34" name="Rektangel"/>
          <p:cNvSpPr/>
          <p:nvPr>
            <p:ph type="body" sz="quarter" idx="22"/>
          </p:nvPr>
        </p:nvSpPr>
        <p:spPr>
          <a:xfrm>
            <a:off x="8816174" y="7697342"/>
            <a:ext cx="540107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35" name="Rektangel"/>
          <p:cNvSpPr/>
          <p:nvPr>
            <p:ph type="body" sz="quarter" idx="23"/>
          </p:nvPr>
        </p:nvSpPr>
        <p:spPr>
          <a:xfrm>
            <a:off x="15027719" y="7697342"/>
            <a:ext cx="540108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36" name="Rektangel"/>
          <p:cNvSpPr/>
          <p:nvPr>
            <p:ph type="body" sz="quarter" idx="24"/>
          </p:nvPr>
        </p:nvSpPr>
        <p:spPr>
          <a:xfrm>
            <a:off x="21239264" y="7697342"/>
            <a:ext cx="540108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37" name="Heading Goes Here"/>
          <p:cNvSpPr txBox="1"/>
          <p:nvPr>
            <p:ph type="body" sz="quarter" idx="25"/>
          </p:nvPr>
        </p:nvSpPr>
        <p:spPr>
          <a:xfrm>
            <a:off x="2555103" y="8814792"/>
            <a:ext cx="3725495" cy="69505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38" name="Heading Goes Here"/>
          <p:cNvSpPr txBox="1"/>
          <p:nvPr>
            <p:ph type="body" sz="quarter" idx="26"/>
          </p:nvPr>
        </p:nvSpPr>
        <p:spPr>
          <a:xfrm>
            <a:off x="13436007" y="8812827"/>
            <a:ext cx="3725495" cy="695052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39" name="Nulla vitae elit libero, a pharetra augue. Nulla vitae elit libero, a pharetra augue."/>
          <p:cNvSpPr txBox="1"/>
          <p:nvPr>
            <p:ph type="body" sz="quarter" idx="27"/>
          </p:nvPr>
        </p:nvSpPr>
        <p:spPr>
          <a:xfrm>
            <a:off x="13434043" y="9534335"/>
            <a:ext cx="3725495" cy="1339245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2200"/>
            </a:lvl1pPr>
          </a:lstStyle>
          <a:p>
            <a:pPr/>
            <a:r>
              <a:t>Nulla vitae elit libero, a pharetra augue. Nulla vitae elit libero, a pharetra augue.</a:t>
            </a:r>
          </a:p>
        </p:txBody>
      </p:sp>
      <p:sp>
        <p:nvSpPr>
          <p:cNvPr id="440" name="Heading Goes Here"/>
          <p:cNvSpPr txBox="1"/>
          <p:nvPr>
            <p:ph type="body" sz="quarter" idx="28"/>
          </p:nvPr>
        </p:nvSpPr>
        <p:spPr>
          <a:xfrm>
            <a:off x="7224462" y="5041389"/>
            <a:ext cx="3725494" cy="69505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41" name="Vivamus sagittis lacus vel augue laoreet rutrum faucibus dolor auctor."/>
          <p:cNvSpPr txBox="1"/>
          <p:nvPr>
            <p:ph type="body" sz="quarter" idx="29"/>
          </p:nvPr>
        </p:nvSpPr>
        <p:spPr>
          <a:xfrm>
            <a:off x="7222498" y="5762896"/>
            <a:ext cx="3725495" cy="1339245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2200"/>
            </a:lvl1pPr>
          </a:lstStyle>
          <a:p>
            <a:pPr/>
            <a:r>
              <a:t>Vivamus sagittis lacus vel augue laoreet rutrum faucibus dolor auctor.</a:t>
            </a:r>
          </a:p>
        </p:txBody>
      </p:sp>
      <p:sp>
        <p:nvSpPr>
          <p:cNvPr id="442" name="Heading Goes Here"/>
          <p:cNvSpPr txBox="1"/>
          <p:nvPr>
            <p:ph type="body" sz="quarter" idx="30"/>
          </p:nvPr>
        </p:nvSpPr>
        <p:spPr>
          <a:xfrm>
            <a:off x="18042760" y="5073932"/>
            <a:ext cx="3725495" cy="695052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43" name="Nullam id dolor id nibh ultricies vehicula ut id elit."/>
          <p:cNvSpPr txBox="1"/>
          <p:nvPr>
            <p:ph type="body" sz="quarter" idx="31"/>
          </p:nvPr>
        </p:nvSpPr>
        <p:spPr>
          <a:xfrm>
            <a:off x="18042760" y="5793476"/>
            <a:ext cx="3725495" cy="1339245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2200"/>
            </a:lvl1pPr>
          </a:lstStyle>
          <a:p>
            <a:pPr/>
            <a:r>
              <a:t>Nullam id dolor id nibh ultricies vehicula ut id elit.</a:t>
            </a:r>
          </a:p>
        </p:txBody>
      </p:sp>
      <p:sp>
        <p:nvSpPr>
          <p:cNvPr id="444" name="Nulla vitae elit libero, a pharetra augue. Nulla vitae elit libero, a pharetra augue."/>
          <p:cNvSpPr txBox="1"/>
          <p:nvPr>
            <p:ph type="body" sz="quarter" idx="32"/>
          </p:nvPr>
        </p:nvSpPr>
        <p:spPr>
          <a:xfrm>
            <a:off x="2555103" y="9534335"/>
            <a:ext cx="3725495" cy="133924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Nulla vitae elit libero, a pharetra augue. Nulla vitae elit libero, a pharetra augue.</a:t>
            </a:r>
          </a:p>
        </p:txBody>
      </p:sp>
      <p:sp>
        <p:nvSpPr>
          <p:cNvPr id="445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6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7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/>
          <p:cNvSpPr/>
          <p:nvPr>
            <p:ph type="body" idx="21"/>
          </p:nvPr>
        </p:nvSpPr>
        <p:spPr>
          <a:xfrm>
            <a:off x="0" y="0"/>
            <a:ext cx="24384000" cy="6113767"/>
          </a:xfrm>
          <a:prstGeom prst="rect">
            <a:avLst/>
          </a:pr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9" name="Figur"/>
          <p:cNvSpPr/>
          <p:nvPr>
            <p:ph type="body" sz="half" idx="22"/>
          </p:nvPr>
        </p:nvSpPr>
        <p:spPr>
          <a:xfrm rot="5400000">
            <a:off x="582535" y="-2985926"/>
            <a:ext cx="8567288" cy="9161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0" name="Figur"/>
          <p:cNvSpPr/>
          <p:nvPr>
            <p:ph type="body" sz="half" idx="23"/>
          </p:nvPr>
        </p:nvSpPr>
        <p:spPr>
          <a:xfrm>
            <a:off x="13157519" y="-3741974"/>
            <a:ext cx="8567288" cy="9161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2539286" y="8125760"/>
            <a:ext cx="19305428" cy="1795985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2" name="Brødtekst, niveau et…"/>
          <p:cNvSpPr txBox="1"/>
          <p:nvPr>
            <p:ph type="body" sz="quarter" idx="1"/>
          </p:nvPr>
        </p:nvSpPr>
        <p:spPr>
          <a:xfrm>
            <a:off x="2539286" y="10525893"/>
            <a:ext cx="19305428" cy="1589485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Photo Placeholder 8.jpg"/>
          <p:cNvSpPr/>
          <p:nvPr>
            <p:ph type="pic" idx="24"/>
          </p:nvPr>
        </p:nvSpPr>
        <p:spPr>
          <a:xfrm>
            <a:off x="1305644" y="-15296209"/>
            <a:ext cx="21772533" cy="32618025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48162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eltekst"/>
          <p:cNvSpPr txBox="1"/>
          <p:nvPr>
            <p:ph type="title"/>
          </p:nvPr>
        </p:nvSpPr>
        <p:spPr>
          <a:xfrm>
            <a:off x="2546635" y="1778148"/>
            <a:ext cx="19290730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456" name="Streg"/>
          <p:cNvSpPr/>
          <p:nvPr/>
        </p:nvSpPr>
        <p:spPr>
          <a:xfrm>
            <a:off x="-16519" y="7964816"/>
            <a:ext cx="21864507" cy="1"/>
          </a:xfrm>
          <a:prstGeom prst="line">
            <a:avLst/>
          </a:prstGeom>
          <a:ln w="12700">
            <a:solidFill>
              <a:srgbClr val="EEB89A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57" name="Photo Placeholder 8.jpg"/>
          <p:cNvSpPr/>
          <p:nvPr>
            <p:ph type="pic" sz="quarter" idx="21"/>
          </p:nvPr>
        </p:nvSpPr>
        <p:spPr>
          <a:xfrm>
            <a:off x="18130022" y="4383112"/>
            <a:ext cx="3725466" cy="558122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58" name="Photo Placeholder 9.jpg"/>
          <p:cNvSpPr/>
          <p:nvPr>
            <p:ph type="pic" sz="quarter" idx="22"/>
          </p:nvPr>
        </p:nvSpPr>
        <p:spPr>
          <a:xfrm>
            <a:off x="10351626" y="6078018"/>
            <a:ext cx="3725466" cy="558122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59" name="Photo Placeholder 8.jpg"/>
          <p:cNvSpPr/>
          <p:nvPr>
            <p:ph type="pic" sz="quarter" idx="23"/>
          </p:nvPr>
        </p:nvSpPr>
        <p:spPr>
          <a:xfrm>
            <a:off x="2600103" y="4383112"/>
            <a:ext cx="3725466" cy="558122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60" name="Rektangel"/>
          <p:cNvSpPr/>
          <p:nvPr>
            <p:ph type="body" sz="quarter" idx="24"/>
          </p:nvPr>
        </p:nvSpPr>
        <p:spPr>
          <a:xfrm>
            <a:off x="4192727" y="7719642"/>
            <a:ext cx="540107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61" name="Rektangel"/>
          <p:cNvSpPr/>
          <p:nvPr>
            <p:ph type="body" sz="quarter" idx="25"/>
          </p:nvPr>
        </p:nvSpPr>
        <p:spPr>
          <a:xfrm>
            <a:off x="11944250" y="7697342"/>
            <a:ext cx="540107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62" name="Rektangel"/>
          <p:cNvSpPr/>
          <p:nvPr>
            <p:ph type="body" sz="quarter" idx="26"/>
          </p:nvPr>
        </p:nvSpPr>
        <p:spPr>
          <a:xfrm>
            <a:off x="19722644" y="7719642"/>
            <a:ext cx="540107" cy="522248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63" name="Heading Goes Here"/>
          <p:cNvSpPr txBox="1"/>
          <p:nvPr>
            <p:ph type="body" sz="quarter" idx="27"/>
          </p:nvPr>
        </p:nvSpPr>
        <p:spPr>
          <a:xfrm>
            <a:off x="2617893" y="8814792"/>
            <a:ext cx="3725494" cy="69505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64" name="Heading Goes Here"/>
          <p:cNvSpPr txBox="1"/>
          <p:nvPr>
            <p:ph type="body" sz="quarter" idx="28"/>
          </p:nvPr>
        </p:nvSpPr>
        <p:spPr>
          <a:xfrm>
            <a:off x="10306908" y="5043353"/>
            <a:ext cx="3725494" cy="69505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65" name="Integer posuere erat a ante venenatis dapibus posuere velit aliquet."/>
          <p:cNvSpPr txBox="1"/>
          <p:nvPr>
            <p:ph type="body" sz="quarter" idx="29"/>
          </p:nvPr>
        </p:nvSpPr>
        <p:spPr>
          <a:xfrm>
            <a:off x="10306908" y="5762896"/>
            <a:ext cx="3725494" cy="133924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Integer posuere erat a ante venenatis dapibus posuere velit aliquet.</a:t>
            </a:r>
          </a:p>
        </p:txBody>
      </p:sp>
      <p:sp>
        <p:nvSpPr>
          <p:cNvPr id="466" name="Heading Goes Here"/>
          <p:cNvSpPr txBox="1"/>
          <p:nvPr>
            <p:ph type="body" sz="quarter" idx="30"/>
          </p:nvPr>
        </p:nvSpPr>
        <p:spPr>
          <a:xfrm>
            <a:off x="18130022" y="8814792"/>
            <a:ext cx="3725494" cy="69505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67" name="Integer posuere erat a ante venenatis dapibus posuere velit aliquet."/>
          <p:cNvSpPr txBox="1"/>
          <p:nvPr>
            <p:ph type="body" sz="quarter" idx="31"/>
          </p:nvPr>
        </p:nvSpPr>
        <p:spPr>
          <a:xfrm>
            <a:off x="18130022" y="9534335"/>
            <a:ext cx="3725494" cy="133924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Integer posuere erat a ante venenatis dapibus posuere velit aliquet.</a:t>
            </a:r>
          </a:p>
        </p:txBody>
      </p:sp>
      <p:sp>
        <p:nvSpPr>
          <p:cNvPr id="468" name="Integer posuere erat a ante venenatis dapibus posuere velit aliquet."/>
          <p:cNvSpPr txBox="1"/>
          <p:nvPr>
            <p:ph type="body" sz="quarter" idx="32"/>
          </p:nvPr>
        </p:nvSpPr>
        <p:spPr>
          <a:xfrm>
            <a:off x="2600033" y="9534335"/>
            <a:ext cx="3725495" cy="133924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Integer posuere erat a ante venenatis dapibus posuere velit aliquet.</a:t>
            </a:r>
          </a:p>
        </p:txBody>
      </p:sp>
      <p:sp>
        <p:nvSpPr>
          <p:cNvPr id="469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70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71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72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eltekst"/>
          <p:cNvSpPr txBox="1"/>
          <p:nvPr>
            <p:ph type="title"/>
          </p:nvPr>
        </p:nvSpPr>
        <p:spPr>
          <a:xfrm>
            <a:off x="2544030" y="1778148"/>
            <a:ext cx="19295940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480" name="Figur"/>
          <p:cNvSpPr/>
          <p:nvPr>
            <p:ph type="body" sz="quarter" idx="21"/>
          </p:nvPr>
        </p:nvSpPr>
        <p:spPr>
          <a:xfrm>
            <a:off x="10854134" y="3725221"/>
            <a:ext cx="2243294" cy="2014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fill="norm" stroke="1" extrusionOk="0">
                <a:moveTo>
                  <a:pt x="3010" y="6585"/>
                </a:moveTo>
                <a:cubicBezTo>
                  <a:pt x="2435" y="7097"/>
                  <a:pt x="992" y="7348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8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6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10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4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6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7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9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9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8" y="4457"/>
                  <a:pt x="16818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2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8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8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9"/>
                  <a:pt x="5904" y="20198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5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1"/>
                  <a:pt x="13864" y="17445"/>
                </a:cubicBezTo>
                <a:cubicBezTo>
                  <a:pt x="13864" y="17445"/>
                  <a:pt x="13885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3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9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7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5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6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7"/>
                  <a:pt x="17971" y="15701"/>
                </a:cubicBezTo>
                <a:cubicBezTo>
                  <a:pt x="18121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8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1" name="Figur"/>
          <p:cNvSpPr/>
          <p:nvPr>
            <p:ph type="body" sz="quarter" idx="22"/>
          </p:nvPr>
        </p:nvSpPr>
        <p:spPr>
          <a:xfrm>
            <a:off x="5653229" y="3651625"/>
            <a:ext cx="5732330" cy="3409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65" fill="norm" stroke="1" extrusionOk="0">
                <a:moveTo>
                  <a:pt x="13469" y="3580"/>
                </a:moveTo>
                <a:cubicBezTo>
                  <a:pt x="13690" y="3383"/>
                  <a:pt x="13241" y="3198"/>
                  <a:pt x="13219" y="3654"/>
                </a:cubicBezTo>
                <a:cubicBezTo>
                  <a:pt x="13301" y="3647"/>
                  <a:pt x="13395" y="3646"/>
                  <a:pt x="13469" y="3580"/>
                </a:cubicBezTo>
                <a:cubicBezTo>
                  <a:pt x="13488" y="3563"/>
                  <a:pt x="13429" y="3616"/>
                  <a:pt x="13469" y="3580"/>
                </a:cubicBezTo>
                <a:close/>
                <a:moveTo>
                  <a:pt x="11812" y="960"/>
                </a:moveTo>
                <a:cubicBezTo>
                  <a:pt x="11873" y="975"/>
                  <a:pt x="12398" y="1247"/>
                  <a:pt x="12369" y="928"/>
                </a:cubicBezTo>
                <a:cubicBezTo>
                  <a:pt x="12352" y="748"/>
                  <a:pt x="11916" y="805"/>
                  <a:pt x="11875" y="809"/>
                </a:cubicBezTo>
                <a:cubicBezTo>
                  <a:pt x="11884" y="836"/>
                  <a:pt x="11971" y="855"/>
                  <a:pt x="11950" y="900"/>
                </a:cubicBezTo>
                <a:cubicBezTo>
                  <a:pt x="11906" y="934"/>
                  <a:pt x="11860" y="954"/>
                  <a:pt x="11812" y="960"/>
                </a:cubicBezTo>
                <a:cubicBezTo>
                  <a:pt x="11855" y="970"/>
                  <a:pt x="11846" y="935"/>
                  <a:pt x="11812" y="960"/>
                </a:cubicBezTo>
                <a:close/>
                <a:moveTo>
                  <a:pt x="11540" y="1517"/>
                </a:moveTo>
                <a:cubicBezTo>
                  <a:pt x="11523" y="1533"/>
                  <a:pt x="11515" y="1556"/>
                  <a:pt x="11513" y="1586"/>
                </a:cubicBezTo>
                <a:cubicBezTo>
                  <a:pt x="11538" y="1636"/>
                  <a:pt x="11761" y="1589"/>
                  <a:pt x="11799" y="1596"/>
                </a:cubicBezTo>
                <a:cubicBezTo>
                  <a:pt x="11765" y="1635"/>
                  <a:pt x="11679" y="1642"/>
                  <a:pt x="11690" y="1736"/>
                </a:cubicBezTo>
                <a:cubicBezTo>
                  <a:pt x="11831" y="1761"/>
                  <a:pt x="11923" y="1736"/>
                  <a:pt x="12042" y="1625"/>
                </a:cubicBezTo>
                <a:cubicBezTo>
                  <a:pt x="12061" y="1607"/>
                  <a:pt x="12223" y="1391"/>
                  <a:pt x="12222" y="1391"/>
                </a:cubicBezTo>
                <a:cubicBezTo>
                  <a:pt x="12126" y="1354"/>
                  <a:pt x="11952" y="1272"/>
                  <a:pt x="11858" y="1369"/>
                </a:cubicBezTo>
                <a:cubicBezTo>
                  <a:pt x="11884" y="1388"/>
                  <a:pt x="11887" y="1414"/>
                  <a:pt x="11867" y="1446"/>
                </a:cubicBezTo>
                <a:cubicBezTo>
                  <a:pt x="11799" y="1500"/>
                  <a:pt x="11752" y="1289"/>
                  <a:pt x="11704" y="1540"/>
                </a:cubicBezTo>
                <a:cubicBezTo>
                  <a:pt x="11678" y="1531"/>
                  <a:pt x="11511" y="1089"/>
                  <a:pt x="11476" y="1479"/>
                </a:cubicBezTo>
                <a:cubicBezTo>
                  <a:pt x="11501" y="1477"/>
                  <a:pt x="11546" y="1464"/>
                  <a:pt x="11540" y="1517"/>
                </a:cubicBezTo>
                <a:cubicBezTo>
                  <a:pt x="11536" y="1546"/>
                  <a:pt x="11546" y="1464"/>
                  <a:pt x="11540" y="1517"/>
                </a:cubicBezTo>
                <a:close/>
                <a:moveTo>
                  <a:pt x="12343" y="1561"/>
                </a:moveTo>
                <a:cubicBezTo>
                  <a:pt x="12265" y="1570"/>
                  <a:pt x="12133" y="1594"/>
                  <a:pt x="12080" y="1710"/>
                </a:cubicBezTo>
                <a:cubicBezTo>
                  <a:pt x="12161" y="1774"/>
                  <a:pt x="12265" y="1833"/>
                  <a:pt x="12355" y="1780"/>
                </a:cubicBezTo>
                <a:cubicBezTo>
                  <a:pt x="12461" y="1718"/>
                  <a:pt x="12469" y="1547"/>
                  <a:pt x="12343" y="1561"/>
                </a:cubicBezTo>
                <a:cubicBezTo>
                  <a:pt x="12307" y="1565"/>
                  <a:pt x="12374" y="1558"/>
                  <a:pt x="12343" y="1561"/>
                </a:cubicBezTo>
                <a:close/>
                <a:moveTo>
                  <a:pt x="12410" y="1343"/>
                </a:moveTo>
                <a:cubicBezTo>
                  <a:pt x="12467" y="1514"/>
                  <a:pt x="12652" y="1308"/>
                  <a:pt x="12689" y="1408"/>
                </a:cubicBezTo>
                <a:cubicBezTo>
                  <a:pt x="12756" y="1588"/>
                  <a:pt x="12564" y="1588"/>
                  <a:pt x="12560" y="1740"/>
                </a:cubicBezTo>
                <a:cubicBezTo>
                  <a:pt x="12559" y="1806"/>
                  <a:pt x="12970" y="1815"/>
                  <a:pt x="12882" y="1823"/>
                </a:cubicBezTo>
                <a:cubicBezTo>
                  <a:pt x="13030" y="1809"/>
                  <a:pt x="13368" y="1722"/>
                  <a:pt x="13506" y="1791"/>
                </a:cubicBezTo>
                <a:cubicBezTo>
                  <a:pt x="13589" y="1831"/>
                  <a:pt x="13984" y="1801"/>
                  <a:pt x="13919" y="1685"/>
                </a:cubicBezTo>
                <a:cubicBezTo>
                  <a:pt x="13920" y="1684"/>
                  <a:pt x="14003" y="1641"/>
                  <a:pt x="13980" y="1596"/>
                </a:cubicBezTo>
                <a:cubicBezTo>
                  <a:pt x="13771" y="1178"/>
                  <a:pt x="13157" y="1950"/>
                  <a:pt x="12958" y="1442"/>
                </a:cubicBezTo>
                <a:cubicBezTo>
                  <a:pt x="12992" y="1431"/>
                  <a:pt x="13058" y="1449"/>
                  <a:pt x="13081" y="1404"/>
                </a:cubicBezTo>
                <a:cubicBezTo>
                  <a:pt x="12885" y="1396"/>
                  <a:pt x="12527" y="1042"/>
                  <a:pt x="12348" y="1306"/>
                </a:cubicBezTo>
                <a:cubicBezTo>
                  <a:pt x="12378" y="1305"/>
                  <a:pt x="12395" y="1296"/>
                  <a:pt x="12410" y="1343"/>
                </a:cubicBezTo>
                <a:cubicBezTo>
                  <a:pt x="12442" y="1437"/>
                  <a:pt x="12395" y="1296"/>
                  <a:pt x="12410" y="1343"/>
                </a:cubicBezTo>
                <a:close/>
                <a:moveTo>
                  <a:pt x="12979" y="817"/>
                </a:moveTo>
                <a:cubicBezTo>
                  <a:pt x="13039" y="880"/>
                  <a:pt x="13140" y="853"/>
                  <a:pt x="13207" y="852"/>
                </a:cubicBezTo>
                <a:cubicBezTo>
                  <a:pt x="13084" y="883"/>
                  <a:pt x="12938" y="1062"/>
                  <a:pt x="13163" y="1076"/>
                </a:cubicBezTo>
                <a:cubicBezTo>
                  <a:pt x="13377" y="1089"/>
                  <a:pt x="13572" y="1002"/>
                  <a:pt x="13782" y="958"/>
                </a:cubicBezTo>
                <a:cubicBezTo>
                  <a:pt x="13737" y="967"/>
                  <a:pt x="13584" y="986"/>
                  <a:pt x="13559" y="1099"/>
                </a:cubicBezTo>
                <a:cubicBezTo>
                  <a:pt x="13580" y="1003"/>
                  <a:pt x="13857" y="1306"/>
                  <a:pt x="13649" y="1256"/>
                </a:cubicBezTo>
                <a:cubicBezTo>
                  <a:pt x="13603" y="1244"/>
                  <a:pt x="13628" y="1137"/>
                  <a:pt x="13533" y="1140"/>
                </a:cubicBezTo>
                <a:cubicBezTo>
                  <a:pt x="13468" y="1141"/>
                  <a:pt x="13398" y="1300"/>
                  <a:pt x="13427" y="1300"/>
                </a:cubicBezTo>
                <a:cubicBezTo>
                  <a:pt x="13372" y="1300"/>
                  <a:pt x="13151" y="1319"/>
                  <a:pt x="13130" y="1438"/>
                </a:cubicBezTo>
                <a:cubicBezTo>
                  <a:pt x="13122" y="1478"/>
                  <a:pt x="13969" y="1488"/>
                  <a:pt x="13968" y="1499"/>
                </a:cubicBezTo>
                <a:cubicBezTo>
                  <a:pt x="13938" y="1648"/>
                  <a:pt x="14311" y="1463"/>
                  <a:pt x="14398" y="1368"/>
                </a:cubicBezTo>
                <a:cubicBezTo>
                  <a:pt x="14357" y="1353"/>
                  <a:pt x="14292" y="1384"/>
                  <a:pt x="14260" y="1341"/>
                </a:cubicBezTo>
                <a:cubicBezTo>
                  <a:pt x="14328" y="1202"/>
                  <a:pt x="14429" y="1318"/>
                  <a:pt x="14487" y="1150"/>
                </a:cubicBezTo>
                <a:cubicBezTo>
                  <a:pt x="14506" y="1095"/>
                  <a:pt x="14889" y="1042"/>
                  <a:pt x="14959" y="976"/>
                </a:cubicBezTo>
                <a:cubicBezTo>
                  <a:pt x="14946" y="967"/>
                  <a:pt x="14932" y="942"/>
                  <a:pt x="14913" y="938"/>
                </a:cubicBezTo>
                <a:cubicBezTo>
                  <a:pt x="15062" y="776"/>
                  <a:pt x="15306" y="784"/>
                  <a:pt x="15473" y="712"/>
                </a:cubicBezTo>
                <a:cubicBezTo>
                  <a:pt x="15689" y="619"/>
                  <a:pt x="15909" y="518"/>
                  <a:pt x="16130" y="463"/>
                </a:cubicBezTo>
                <a:cubicBezTo>
                  <a:pt x="16193" y="447"/>
                  <a:pt x="16764" y="265"/>
                  <a:pt x="16765" y="236"/>
                </a:cubicBezTo>
                <a:cubicBezTo>
                  <a:pt x="16780" y="-66"/>
                  <a:pt x="13963" y="274"/>
                  <a:pt x="13714" y="383"/>
                </a:cubicBezTo>
                <a:cubicBezTo>
                  <a:pt x="13768" y="359"/>
                  <a:pt x="13968" y="567"/>
                  <a:pt x="14046" y="575"/>
                </a:cubicBezTo>
                <a:cubicBezTo>
                  <a:pt x="14043" y="577"/>
                  <a:pt x="14036" y="582"/>
                  <a:pt x="14032" y="585"/>
                </a:cubicBezTo>
                <a:cubicBezTo>
                  <a:pt x="14084" y="583"/>
                  <a:pt x="14144" y="588"/>
                  <a:pt x="14191" y="615"/>
                </a:cubicBezTo>
                <a:cubicBezTo>
                  <a:pt x="14055" y="618"/>
                  <a:pt x="13967" y="761"/>
                  <a:pt x="13851" y="771"/>
                </a:cubicBezTo>
                <a:cubicBezTo>
                  <a:pt x="13991" y="759"/>
                  <a:pt x="13756" y="604"/>
                  <a:pt x="13742" y="599"/>
                </a:cubicBezTo>
                <a:cubicBezTo>
                  <a:pt x="13560" y="535"/>
                  <a:pt x="13514" y="377"/>
                  <a:pt x="13306" y="485"/>
                </a:cubicBezTo>
                <a:cubicBezTo>
                  <a:pt x="13258" y="510"/>
                  <a:pt x="12851" y="682"/>
                  <a:pt x="12979" y="817"/>
                </a:cubicBezTo>
                <a:cubicBezTo>
                  <a:pt x="13039" y="880"/>
                  <a:pt x="12960" y="797"/>
                  <a:pt x="12979" y="817"/>
                </a:cubicBezTo>
                <a:close/>
                <a:moveTo>
                  <a:pt x="9956" y="1618"/>
                </a:moveTo>
                <a:cubicBezTo>
                  <a:pt x="9927" y="1633"/>
                  <a:pt x="9879" y="1633"/>
                  <a:pt x="9868" y="1692"/>
                </a:cubicBezTo>
                <a:cubicBezTo>
                  <a:pt x="10060" y="1776"/>
                  <a:pt x="10254" y="1701"/>
                  <a:pt x="10449" y="1719"/>
                </a:cubicBezTo>
                <a:cubicBezTo>
                  <a:pt x="10414" y="1846"/>
                  <a:pt x="10163" y="1702"/>
                  <a:pt x="10102" y="1839"/>
                </a:cubicBezTo>
                <a:cubicBezTo>
                  <a:pt x="10212" y="2004"/>
                  <a:pt x="11297" y="1629"/>
                  <a:pt x="11264" y="1523"/>
                </a:cubicBezTo>
                <a:cubicBezTo>
                  <a:pt x="11241" y="1448"/>
                  <a:pt x="11154" y="1519"/>
                  <a:pt x="11121" y="1520"/>
                </a:cubicBezTo>
                <a:cubicBezTo>
                  <a:pt x="11011" y="1524"/>
                  <a:pt x="11109" y="1406"/>
                  <a:pt x="11112" y="1336"/>
                </a:cubicBezTo>
                <a:cubicBezTo>
                  <a:pt x="11026" y="1349"/>
                  <a:pt x="10944" y="1421"/>
                  <a:pt x="10859" y="1426"/>
                </a:cubicBezTo>
                <a:cubicBezTo>
                  <a:pt x="10881" y="1445"/>
                  <a:pt x="10896" y="1473"/>
                  <a:pt x="10905" y="1509"/>
                </a:cubicBezTo>
                <a:cubicBezTo>
                  <a:pt x="10875" y="1530"/>
                  <a:pt x="10842" y="1541"/>
                  <a:pt x="10809" y="1541"/>
                </a:cubicBezTo>
                <a:cubicBezTo>
                  <a:pt x="10841" y="1552"/>
                  <a:pt x="10868" y="1578"/>
                  <a:pt x="10889" y="1621"/>
                </a:cubicBezTo>
                <a:cubicBezTo>
                  <a:pt x="10849" y="1635"/>
                  <a:pt x="10644" y="1653"/>
                  <a:pt x="10590" y="1617"/>
                </a:cubicBezTo>
                <a:cubicBezTo>
                  <a:pt x="10607" y="1602"/>
                  <a:pt x="10622" y="1580"/>
                  <a:pt x="10634" y="1552"/>
                </a:cubicBezTo>
                <a:cubicBezTo>
                  <a:pt x="10580" y="1475"/>
                  <a:pt x="10519" y="1438"/>
                  <a:pt x="10450" y="1441"/>
                </a:cubicBezTo>
                <a:cubicBezTo>
                  <a:pt x="10531" y="1424"/>
                  <a:pt x="10345" y="1416"/>
                  <a:pt x="10317" y="1424"/>
                </a:cubicBezTo>
                <a:cubicBezTo>
                  <a:pt x="10190" y="1463"/>
                  <a:pt x="10078" y="1555"/>
                  <a:pt x="9956" y="1618"/>
                </a:cubicBezTo>
                <a:cubicBezTo>
                  <a:pt x="9927" y="1633"/>
                  <a:pt x="9966" y="1613"/>
                  <a:pt x="9956" y="1618"/>
                </a:cubicBezTo>
                <a:close/>
                <a:moveTo>
                  <a:pt x="9929" y="1543"/>
                </a:moveTo>
                <a:cubicBezTo>
                  <a:pt x="9974" y="1525"/>
                  <a:pt x="10014" y="1494"/>
                  <a:pt x="10050" y="1451"/>
                </a:cubicBezTo>
                <a:cubicBezTo>
                  <a:pt x="10045" y="1424"/>
                  <a:pt x="9794" y="1559"/>
                  <a:pt x="9801" y="1595"/>
                </a:cubicBezTo>
                <a:cubicBezTo>
                  <a:pt x="9845" y="1591"/>
                  <a:pt x="9888" y="1574"/>
                  <a:pt x="9929" y="1543"/>
                </a:cubicBezTo>
                <a:cubicBezTo>
                  <a:pt x="9998" y="1504"/>
                  <a:pt x="9860" y="1583"/>
                  <a:pt x="9929" y="1543"/>
                </a:cubicBezTo>
                <a:close/>
                <a:moveTo>
                  <a:pt x="8458" y="2722"/>
                </a:moveTo>
                <a:cubicBezTo>
                  <a:pt x="8713" y="2649"/>
                  <a:pt x="8960" y="2539"/>
                  <a:pt x="9190" y="2343"/>
                </a:cubicBezTo>
                <a:cubicBezTo>
                  <a:pt x="9189" y="2344"/>
                  <a:pt x="9188" y="2345"/>
                  <a:pt x="9187" y="2346"/>
                </a:cubicBezTo>
                <a:cubicBezTo>
                  <a:pt x="9193" y="2361"/>
                  <a:pt x="9203" y="2377"/>
                  <a:pt x="9208" y="2394"/>
                </a:cubicBezTo>
                <a:cubicBezTo>
                  <a:pt x="9114" y="2398"/>
                  <a:pt x="9036" y="2443"/>
                  <a:pt x="8963" y="2542"/>
                </a:cubicBezTo>
                <a:cubicBezTo>
                  <a:pt x="9074" y="2554"/>
                  <a:pt x="9184" y="2585"/>
                  <a:pt x="9297" y="2599"/>
                </a:cubicBezTo>
                <a:cubicBezTo>
                  <a:pt x="9255" y="2594"/>
                  <a:pt x="8938" y="2715"/>
                  <a:pt x="8936" y="2706"/>
                </a:cubicBezTo>
                <a:cubicBezTo>
                  <a:pt x="8936" y="2741"/>
                  <a:pt x="8942" y="2774"/>
                  <a:pt x="8956" y="2805"/>
                </a:cubicBezTo>
                <a:cubicBezTo>
                  <a:pt x="9103" y="2745"/>
                  <a:pt x="9448" y="2691"/>
                  <a:pt x="9582" y="2849"/>
                </a:cubicBezTo>
                <a:cubicBezTo>
                  <a:pt x="9551" y="2913"/>
                  <a:pt x="8856" y="2882"/>
                  <a:pt x="8862" y="2949"/>
                </a:cubicBezTo>
                <a:cubicBezTo>
                  <a:pt x="8874" y="3177"/>
                  <a:pt x="9180" y="3102"/>
                  <a:pt x="9149" y="3199"/>
                </a:cubicBezTo>
                <a:cubicBezTo>
                  <a:pt x="9065" y="3472"/>
                  <a:pt x="9738" y="3231"/>
                  <a:pt x="9834" y="3203"/>
                </a:cubicBezTo>
                <a:cubicBezTo>
                  <a:pt x="9865" y="3194"/>
                  <a:pt x="10026" y="3043"/>
                  <a:pt x="10058" y="3095"/>
                </a:cubicBezTo>
                <a:cubicBezTo>
                  <a:pt x="10131" y="3210"/>
                  <a:pt x="10234" y="3208"/>
                  <a:pt x="10328" y="3224"/>
                </a:cubicBezTo>
                <a:cubicBezTo>
                  <a:pt x="10400" y="3254"/>
                  <a:pt x="10469" y="3241"/>
                  <a:pt x="10535" y="3183"/>
                </a:cubicBezTo>
                <a:cubicBezTo>
                  <a:pt x="10533" y="3091"/>
                  <a:pt x="10553" y="3026"/>
                  <a:pt x="10596" y="2990"/>
                </a:cubicBezTo>
                <a:cubicBezTo>
                  <a:pt x="10666" y="2990"/>
                  <a:pt x="10750" y="3100"/>
                  <a:pt x="10786" y="2926"/>
                </a:cubicBezTo>
                <a:cubicBezTo>
                  <a:pt x="10764" y="2916"/>
                  <a:pt x="10516" y="2683"/>
                  <a:pt x="10523" y="2679"/>
                </a:cubicBezTo>
                <a:cubicBezTo>
                  <a:pt x="10641" y="2630"/>
                  <a:pt x="10784" y="2190"/>
                  <a:pt x="10609" y="2151"/>
                </a:cubicBezTo>
                <a:cubicBezTo>
                  <a:pt x="10498" y="2126"/>
                  <a:pt x="10454" y="2148"/>
                  <a:pt x="10396" y="2332"/>
                </a:cubicBezTo>
                <a:cubicBezTo>
                  <a:pt x="10338" y="2519"/>
                  <a:pt x="10278" y="2435"/>
                  <a:pt x="10222" y="2522"/>
                </a:cubicBezTo>
                <a:cubicBezTo>
                  <a:pt x="10476" y="2095"/>
                  <a:pt x="10069" y="2345"/>
                  <a:pt x="10009" y="2333"/>
                </a:cubicBezTo>
                <a:cubicBezTo>
                  <a:pt x="10021" y="2307"/>
                  <a:pt x="10032" y="2281"/>
                  <a:pt x="10044" y="2255"/>
                </a:cubicBezTo>
                <a:cubicBezTo>
                  <a:pt x="10057" y="2163"/>
                  <a:pt x="9691" y="2285"/>
                  <a:pt x="9691" y="2285"/>
                </a:cubicBezTo>
                <a:cubicBezTo>
                  <a:pt x="9712" y="2219"/>
                  <a:pt x="9831" y="2217"/>
                  <a:pt x="9823" y="2128"/>
                </a:cubicBezTo>
                <a:cubicBezTo>
                  <a:pt x="9715" y="2115"/>
                  <a:pt x="9720" y="1894"/>
                  <a:pt x="9581" y="1939"/>
                </a:cubicBezTo>
                <a:cubicBezTo>
                  <a:pt x="9442" y="1983"/>
                  <a:pt x="9346" y="1886"/>
                  <a:pt x="9211" y="1897"/>
                </a:cubicBezTo>
                <a:cubicBezTo>
                  <a:pt x="9072" y="1909"/>
                  <a:pt x="8936" y="1863"/>
                  <a:pt x="8874" y="2049"/>
                </a:cubicBezTo>
                <a:cubicBezTo>
                  <a:pt x="8829" y="2186"/>
                  <a:pt x="8709" y="2205"/>
                  <a:pt x="8630" y="2247"/>
                </a:cubicBezTo>
                <a:cubicBezTo>
                  <a:pt x="8639" y="2268"/>
                  <a:pt x="8634" y="2283"/>
                  <a:pt x="8637" y="2305"/>
                </a:cubicBezTo>
                <a:cubicBezTo>
                  <a:pt x="8541" y="2315"/>
                  <a:pt x="8399" y="2404"/>
                  <a:pt x="8326" y="2501"/>
                </a:cubicBezTo>
                <a:cubicBezTo>
                  <a:pt x="8414" y="2519"/>
                  <a:pt x="8476" y="2553"/>
                  <a:pt x="8458" y="2722"/>
                </a:cubicBezTo>
                <a:cubicBezTo>
                  <a:pt x="8561" y="2693"/>
                  <a:pt x="8476" y="2553"/>
                  <a:pt x="8458" y="2722"/>
                </a:cubicBezTo>
                <a:close/>
                <a:moveTo>
                  <a:pt x="10788" y="2920"/>
                </a:moveTo>
                <a:cubicBezTo>
                  <a:pt x="10788" y="2922"/>
                  <a:pt x="10787" y="2924"/>
                  <a:pt x="10786" y="2926"/>
                </a:cubicBezTo>
                <a:cubicBezTo>
                  <a:pt x="10787" y="2926"/>
                  <a:pt x="10788" y="2927"/>
                  <a:pt x="10788" y="2927"/>
                </a:cubicBezTo>
                <a:lnTo>
                  <a:pt x="10788" y="2920"/>
                </a:lnTo>
                <a:cubicBezTo>
                  <a:pt x="10788" y="2922"/>
                  <a:pt x="10788" y="2920"/>
                  <a:pt x="10788" y="2920"/>
                </a:cubicBezTo>
                <a:close/>
                <a:moveTo>
                  <a:pt x="14845" y="3703"/>
                </a:moveTo>
                <a:cubicBezTo>
                  <a:pt x="14830" y="3644"/>
                  <a:pt x="14818" y="3583"/>
                  <a:pt x="14809" y="3521"/>
                </a:cubicBezTo>
                <a:cubicBezTo>
                  <a:pt x="14759" y="3396"/>
                  <a:pt x="14636" y="3491"/>
                  <a:pt x="14569" y="3423"/>
                </a:cubicBezTo>
                <a:cubicBezTo>
                  <a:pt x="14417" y="3268"/>
                  <a:pt x="14634" y="3177"/>
                  <a:pt x="14687" y="3172"/>
                </a:cubicBezTo>
                <a:cubicBezTo>
                  <a:pt x="14685" y="3065"/>
                  <a:pt x="14562" y="3082"/>
                  <a:pt x="14562" y="3077"/>
                </a:cubicBezTo>
                <a:cubicBezTo>
                  <a:pt x="14566" y="2987"/>
                  <a:pt x="14661" y="3020"/>
                  <a:pt x="14691" y="3017"/>
                </a:cubicBezTo>
                <a:cubicBezTo>
                  <a:pt x="14715" y="2752"/>
                  <a:pt x="14458" y="2797"/>
                  <a:pt x="14398" y="2674"/>
                </a:cubicBezTo>
                <a:cubicBezTo>
                  <a:pt x="14297" y="2466"/>
                  <a:pt x="14274" y="2638"/>
                  <a:pt x="14138" y="2603"/>
                </a:cubicBezTo>
                <a:cubicBezTo>
                  <a:pt x="14105" y="2594"/>
                  <a:pt x="14091" y="2278"/>
                  <a:pt x="13930" y="2278"/>
                </a:cubicBezTo>
                <a:cubicBezTo>
                  <a:pt x="14160" y="2286"/>
                  <a:pt x="13539" y="1693"/>
                  <a:pt x="13605" y="2213"/>
                </a:cubicBezTo>
                <a:cubicBezTo>
                  <a:pt x="13613" y="2280"/>
                  <a:pt x="13730" y="2294"/>
                  <a:pt x="13757" y="2284"/>
                </a:cubicBezTo>
                <a:cubicBezTo>
                  <a:pt x="13706" y="2303"/>
                  <a:pt x="13443" y="2317"/>
                  <a:pt x="13420" y="2417"/>
                </a:cubicBezTo>
                <a:cubicBezTo>
                  <a:pt x="13454" y="2272"/>
                  <a:pt x="13709" y="1960"/>
                  <a:pt x="13401" y="2025"/>
                </a:cubicBezTo>
                <a:cubicBezTo>
                  <a:pt x="13347" y="2036"/>
                  <a:pt x="12807" y="2150"/>
                  <a:pt x="12973" y="2372"/>
                </a:cubicBezTo>
                <a:cubicBezTo>
                  <a:pt x="12938" y="2360"/>
                  <a:pt x="12807" y="2406"/>
                  <a:pt x="12832" y="2524"/>
                </a:cubicBezTo>
                <a:cubicBezTo>
                  <a:pt x="12710" y="2551"/>
                  <a:pt x="12996" y="2011"/>
                  <a:pt x="13152" y="2009"/>
                </a:cubicBezTo>
                <a:cubicBezTo>
                  <a:pt x="12916" y="2012"/>
                  <a:pt x="12718" y="2051"/>
                  <a:pt x="12507" y="2247"/>
                </a:cubicBezTo>
                <a:cubicBezTo>
                  <a:pt x="12356" y="2388"/>
                  <a:pt x="12233" y="2628"/>
                  <a:pt x="12496" y="2640"/>
                </a:cubicBezTo>
                <a:cubicBezTo>
                  <a:pt x="12501" y="2651"/>
                  <a:pt x="12507" y="2672"/>
                  <a:pt x="12508" y="2684"/>
                </a:cubicBezTo>
                <a:cubicBezTo>
                  <a:pt x="12039" y="2720"/>
                  <a:pt x="12531" y="2917"/>
                  <a:pt x="12735" y="2949"/>
                </a:cubicBezTo>
                <a:cubicBezTo>
                  <a:pt x="12874" y="2971"/>
                  <a:pt x="13393" y="3167"/>
                  <a:pt x="13399" y="2806"/>
                </a:cubicBezTo>
                <a:cubicBezTo>
                  <a:pt x="13466" y="2814"/>
                  <a:pt x="13468" y="2945"/>
                  <a:pt x="13483" y="3002"/>
                </a:cubicBezTo>
                <a:cubicBezTo>
                  <a:pt x="13510" y="2983"/>
                  <a:pt x="13523" y="2978"/>
                  <a:pt x="13552" y="3004"/>
                </a:cubicBezTo>
                <a:cubicBezTo>
                  <a:pt x="13544" y="3015"/>
                  <a:pt x="13540" y="3024"/>
                  <a:pt x="13526" y="3022"/>
                </a:cubicBezTo>
                <a:cubicBezTo>
                  <a:pt x="13583" y="3103"/>
                  <a:pt x="13975" y="3558"/>
                  <a:pt x="13787" y="3676"/>
                </a:cubicBezTo>
                <a:cubicBezTo>
                  <a:pt x="13689" y="3737"/>
                  <a:pt x="13620" y="3857"/>
                  <a:pt x="13513" y="3899"/>
                </a:cubicBezTo>
                <a:cubicBezTo>
                  <a:pt x="13386" y="3949"/>
                  <a:pt x="13559" y="4129"/>
                  <a:pt x="13451" y="4130"/>
                </a:cubicBezTo>
                <a:cubicBezTo>
                  <a:pt x="13251" y="4132"/>
                  <a:pt x="13070" y="4129"/>
                  <a:pt x="12906" y="4244"/>
                </a:cubicBezTo>
                <a:cubicBezTo>
                  <a:pt x="12617" y="4449"/>
                  <a:pt x="13323" y="4431"/>
                  <a:pt x="13292" y="4325"/>
                </a:cubicBezTo>
                <a:cubicBezTo>
                  <a:pt x="13296" y="4354"/>
                  <a:pt x="13301" y="4384"/>
                  <a:pt x="13305" y="4414"/>
                </a:cubicBezTo>
                <a:cubicBezTo>
                  <a:pt x="13334" y="4386"/>
                  <a:pt x="13513" y="4535"/>
                  <a:pt x="13543" y="4612"/>
                </a:cubicBezTo>
                <a:cubicBezTo>
                  <a:pt x="13561" y="4658"/>
                  <a:pt x="13446" y="4615"/>
                  <a:pt x="13484" y="4762"/>
                </a:cubicBezTo>
                <a:cubicBezTo>
                  <a:pt x="13504" y="4844"/>
                  <a:pt x="13682" y="4932"/>
                  <a:pt x="13705" y="4822"/>
                </a:cubicBezTo>
                <a:cubicBezTo>
                  <a:pt x="13671" y="4983"/>
                  <a:pt x="13904" y="5050"/>
                  <a:pt x="13968" y="5073"/>
                </a:cubicBezTo>
                <a:cubicBezTo>
                  <a:pt x="14189" y="5151"/>
                  <a:pt x="13892" y="4680"/>
                  <a:pt x="13879" y="4622"/>
                </a:cubicBezTo>
                <a:cubicBezTo>
                  <a:pt x="14050" y="4744"/>
                  <a:pt x="14339" y="5017"/>
                  <a:pt x="14391" y="4535"/>
                </a:cubicBezTo>
                <a:cubicBezTo>
                  <a:pt x="14398" y="4469"/>
                  <a:pt x="14359" y="4290"/>
                  <a:pt x="14325" y="4275"/>
                </a:cubicBezTo>
                <a:cubicBezTo>
                  <a:pt x="14117" y="4185"/>
                  <a:pt x="14320" y="4031"/>
                  <a:pt x="14265" y="3892"/>
                </a:cubicBezTo>
                <a:cubicBezTo>
                  <a:pt x="14331" y="3906"/>
                  <a:pt x="14429" y="3807"/>
                  <a:pt x="14451" y="3995"/>
                </a:cubicBezTo>
                <a:cubicBezTo>
                  <a:pt x="14473" y="3993"/>
                  <a:pt x="14497" y="3999"/>
                  <a:pt x="14519" y="4006"/>
                </a:cubicBezTo>
                <a:cubicBezTo>
                  <a:pt x="14394" y="4217"/>
                  <a:pt x="14802" y="4398"/>
                  <a:pt x="14726" y="4048"/>
                </a:cubicBezTo>
                <a:cubicBezTo>
                  <a:pt x="14755" y="4180"/>
                  <a:pt x="14950" y="3962"/>
                  <a:pt x="14989" y="3922"/>
                </a:cubicBezTo>
                <a:cubicBezTo>
                  <a:pt x="15173" y="3728"/>
                  <a:pt x="14884" y="3767"/>
                  <a:pt x="14845" y="3703"/>
                </a:cubicBezTo>
                <a:cubicBezTo>
                  <a:pt x="14822" y="3666"/>
                  <a:pt x="14895" y="3785"/>
                  <a:pt x="14845" y="3703"/>
                </a:cubicBezTo>
                <a:close/>
                <a:moveTo>
                  <a:pt x="14709" y="9160"/>
                </a:moveTo>
                <a:cubicBezTo>
                  <a:pt x="14617" y="9033"/>
                  <a:pt x="14757" y="8993"/>
                  <a:pt x="14735" y="8951"/>
                </a:cubicBezTo>
                <a:cubicBezTo>
                  <a:pt x="14705" y="8936"/>
                  <a:pt x="14678" y="8912"/>
                  <a:pt x="14654" y="8877"/>
                </a:cubicBezTo>
                <a:cubicBezTo>
                  <a:pt x="14645" y="8834"/>
                  <a:pt x="14712" y="8712"/>
                  <a:pt x="14720" y="8737"/>
                </a:cubicBezTo>
                <a:cubicBezTo>
                  <a:pt x="14673" y="8602"/>
                  <a:pt x="14427" y="8759"/>
                  <a:pt x="14423" y="8631"/>
                </a:cubicBezTo>
                <a:cubicBezTo>
                  <a:pt x="14420" y="8551"/>
                  <a:pt x="14494" y="8592"/>
                  <a:pt x="14491" y="8520"/>
                </a:cubicBezTo>
                <a:cubicBezTo>
                  <a:pt x="14489" y="8427"/>
                  <a:pt x="14265" y="8564"/>
                  <a:pt x="14263" y="8596"/>
                </a:cubicBezTo>
                <a:cubicBezTo>
                  <a:pt x="14276" y="8366"/>
                  <a:pt x="14607" y="8284"/>
                  <a:pt x="14588" y="8067"/>
                </a:cubicBezTo>
                <a:cubicBezTo>
                  <a:pt x="14565" y="8063"/>
                  <a:pt x="14543" y="8064"/>
                  <a:pt x="14521" y="8070"/>
                </a:cubicBezTo>
                <a:cubicBezTo>
                  <a:pt x="14776" y="7847"/>
                  <a:pt x="14659" y="7551"/>
                  <a:pt x="14538" y="7316"/>
                </a:cubicBezTo>
                <a:cubicBezTo>
                  <a:pt x="14743" y="7252"/>
                  <a:pt x="14251" y="6972"/>
                  <a:pt x="14256" y="6975"/>
                </a:cubicBezTo>
                <a:cubicBezTo>
                  <a:pt x="14276" y="6839"/>
                  <a:pt x="14185" y="6792"/>
                  <a:pt x="14146" y="6708"/>
                </a:cubicBezTo>
                <a:cubicBezTo>
                  <a:pt x="14293" y="6548"/>
                  <a:pt x="14221" y="6508"/>
                  <a:pt x="14189" y="6241"/>
                </a:cubicBezTo>
                <a:cubicBezTo>
                  <a:pt x="14155" y="6035"/>
                  <a:pt x="14161" y="5747"/>
                  <a:pt x="14078" y="5572"/>
                </a:cubicBezTo>
                <a:cubicBezTo>
                  <a:pt x="14009" y="5430"/>
                  <a:pt x="13720" y="5958"/>
                  <a:pt x="13655" y="6014"/>
                </a:cubicBezTo>
                <a:cubicBezTo>
                  <a:pt x="13467" y="6177"/>
                  <a:pt x="13538" y="5901"/>
                  <a:pt x="13365" y="5914"/>
                </a:cubicBezTo>
                <a:cubicBezTo>
                  <a:pt x="13393" y="5777"/>
                  <a:pt x="13582" y="5311"/>
                  <a:pt x="13382" y="5311"/>
                </a:cubicBezTo>
                <a:cubicBezTo>
                  <a:pt x="13337" y="5205"/>
                  <a:pt x="13181" y="4950"/>
                  <a:pt x="13074" y="4950"/>
                </a:cubicBezTo>
                <a:cubicBezTo>
                  <a:pt x="12932" y="4950"/>
                  <a:pt x="12559" y="4824"/>
                  <a:pt x="12498" y="5066"/>
                </a:cubicBezTo>
                <a:cubicBezTo>
                  <a:pt x="12436" y="5312"/>
                  <a:pt x="12366" y="5348"/>
                  <a:pt x="12232" y="5505"/>
                </a:cubicBezTo>
                <a:cubicBezTo>
                  <a:pt x="12278" y="5508"/>
                  <a:pt x="12342" y="5589"/>
                  <a:pt x="12376" y="5589"/>
                </a:cubicBezTo>
                <a:cubicBezTo>
                  <a:pt x="12386" y="5589"/>
                  <a:pt x="12082" y="5973"/>
                  <a:pt x="12079" y="5992"/>
                </a:cubicBezTo>
                <a:cubicBezTo>
                  <a:pt x="12065" y="6088"/>
                  <a:pt x="12148" y="6179"/>
                  <a:pt x="12170" y="6244"/>
                </a:cubicBezTo>
                <a:cubicBezTo>
                  <a:pt x="12230" y="6420"/>
                  <a:pt x="12126" y="6638"/>
                  <a:pt x="12052" y="6744"/>
                </a:cubicBezTo>
                <a:cubicBezTo>
                  <a:pt x="11913" y="6941"/>
                  <a:pt x="11636" y="6905"/>
                  <a:pt x="11529" y="7118"/>
                </a:cubicBezTo>
                <a:cubicBezTo>
                  <a:pt x="11488" y="7201"/>
                  <a:pt x="11474" y="7527"/>
                  <a:pt x="11462" y="7635"/>
                </a:cubicBezTo>
                <a:cubicBezTo>
                  <a:pt x="11441" y="7818"/>
                  <a:pt x="11395" y="7837"/>
                  <a:pt x="11343" y="7990"/>
                </a:cubicBezTo>
                <a:cubicBezTo>
                  <a:pt x="11289" y="7895"/>
                  <a:pt x="11238" y="8061"/>
                  <a:pt x="11184" y="8067"/>
                </a:cubicBezTo>
                <a:cubicBezTo>
                  <a:pt x="11057" y="8067"/>
                  <a:pt x="11066" y="7164"/>
                  <a:pt x="11251" y="7164"/>
                </a:cubicBezTo>
                <a:lnTo>
                  <a:pt x="11266" y="7164"/>
                </a:lnTo>
                <a:lnTo>
                  <a:pt x="11283" y="7016"/>
                </a:lnTo>
                <a:cubicBezTo>
                  <a:pt x="11094" y="6863"/>
                  <a:pt x="10853" y="6979"/>
                  <a:pt x="10681" y="6719"/>
                </a:cubicBezTo>
                <a:cubicBezTo>
                  <a:pt x="10511" y="6465"/>
                  <a:pt x="10435" y="6343"/>
                  <a:pt x="10189" y="6421"/>
                </a:cubicBezTo>
                <a:lnTo>
                  <a:pt x="10260" y="5959"/>
                </a:lnTo>
                <a:lnTo>
                  <a:pt x="10095" y="5959"/>
                </a:lnTo>
                <a:cubicBezTo>
                  <a:pt x="10151" y="5660"/>
                  <a:pt x="10333" y="5500"/>
                  <a:pt x="10477" y="5337"/>
                </a:cubicBezTo>
                <a:cubicBezTo>
                  <a:pt x="10523" y="5292"/>
                  <a:pt x="10894" y="4998"/>
                  <a:pt x="10896" y="4941"/>
                </a:cubicBezTo>
                <a:cubicBezTo>
                  <a:pt x="10959" y="4928"/>
                  <a:pt x="11163" y="4901"/>
                  <a:pt x="11122" y="4713"/>
                </a:cubicBezTo>
                <a:cubicBezTo>
                  <a:pt x="11227" y="4726"/>
                  <a:pt x="11873" y="4466"/>
                  <a:pt x="11831" y="4221"/>
                </a:cubicBezTo>
                <a:cubicBezTo>
                  <a:pt x="11864" y="4202"/>
                  <a:pt x="11899" y="4192"/>
                  <a:pt x="11931" y="4166"/>
                </a:cubicBezTo>
                <a:cubicBezTo>
                  <a:pt x="11885" y="4242"/>
                  <a:pt x="11632" y="4531"/>
                  <a:pt x="11610" y="4604"/>
                </a:cubicBezTo>
                <a:cubicBezTo>
                  <a:pt x="11666" y="4619"/>
                  <a:pt x="11731" y="4582"/>
                  <a:pt x="11790" y="4586"/>
                </a:cubicBezTo>
                <a:cubicBezTo>
                  <a:pt x="11799" y="4643"/>
                  <a:pt x="11765" y="4669"/>
                  <a:pt x="11764" y="4719"/>
                </a:cubicBezTo>
                <a:cubicBezTo>
                  <a:pt x="11882" y="4755"/>
                  <a:pt x="12100" y="4427"/>
                  <a:pt x="12194" y="4524"/>
                </a:cubicBezTo>
                <a:cubicBezTo>
                  <a:pt x="12189" y="4519"/>
                  <a:pt x="12517" y="4797"/>
                  <a:pt x="12468" y="4545"/>
                </a:cubicBezTo>
                <a:cubicBezTo>
                  <a:pt x="12458" y="4494"/>
                  <a:pt x="12362" y="4471"/>
                  <a:pt x="12346" y="4511"/>
                </a:cubicBezTo>
                <a:cubicBezTo>
                  <a:pt x="12443" y="4268"/>
                  <a:pt x="12176" y="4299"/>
                  <a:pt x="12160" y="4129"/>
                </a:cubicBezTo>
                <a:cubicBezTo>
                  <a:pt x="12135" y="4142"/>
                  <a:pt x="12110" y="4155"/>
                  <a:pt x="12086" y="4168"/>
                </a:cubicBezTo>
                <a:cubicBezTo>
                  <a:pt x="12088" y="4122"/>
                  <a:pt x="12095" y="4077"/>
                  <a:pt x="12108" y="4035"/>
                </a:cubicBezTo>
                <a:cubicBezTo>
                  <a:pt x="12091" y="4025"/>
                  <a:pt x="12073" y="4026"/>
                  <a:pt x="12055" y="4033"/>
                </a:cubicBezTo>
                <a:cubicBezTo>
                  <a:pt x="12064" y="4008"/>
                  <a:pt x="12065" y="3982"/>
                  <a:pt x="12058" y="3954"/>
                </a:cubicBezTo>
                <a:cubicBezTo>
                  <a:pt x="12123" y="3937"/>
                  <a:pt x="12112" y="4012"/>
                  <a:pt x="12172" y="4034"/>
                </a:cubicBezTo>
                <a:cubicBezTo>
                  <a:pt x="12209" y="4153"/>
                  <a:pt x="12359" y="4254"/>
                  <a:pt x="12315" y="4049"/>
                </a:cubicBezTo>
                <a:cubicBezTo>
                  <a:pt x="12331" y="4043"/>
                  <a:pt x="12343" y="4028"/>
                  <a:pt x="12350" y="4004"/>
                </a:cubicBezTo>
                <a:cubicBezTo>
                  <a:pt x="12448" y="4054"/>
                  <a:pt x="12868" y="3767"/>
                  <a:pt x="12772" y="3542"/>
                </a:cubicBezTo>
                <a:lnTo>
                  <a:pt x="12798" y="3528"/>
                </a:lnTo>
                <a:cubicBezTo>
                  <a:pt x="12795" y="3501"/>
                  <a:pt x="12790" y="3469"/>
                  <a:pt x="12782" y="3445"/>
                </a:cubicBezTo>
                <a:cubicBezTo>
                  <a:pt x="12837" y="3455"/>
                  <a:pt x="12967" y="3438"/>
                  <a:pt x="12958" y="3307"/>
                </a:cubicBezTo>
                <a:cubicBezTo>
                  <a:pt x="12957" y="3286"/>
                  <a:pt x="12912" y="3085"/>
                  <a:pt x="12912" y="3127"/>
                </a:cubicBezTo>
                <a:cubicBezTo>
                  <a:pt x="12847" y="2986"/>
                  <a:pt x="12622" y="2945"/>
                  <a:pt x="12525" y="3031"/>
                </a:cubicBezTo>
                <a:cubicBezTo>
                  <a:pt x="12489" y="3062"/>
                  <a:pt x="12429" y="3255"/>
                  <a:pt x="12447" y="3255"/>
                </a:cubicBezTo>
                <a:cubicBezTo>
                  <a:pt x="12403" y="3310"/>
                  <a:pt x="12326" y="3392"/>
                  <a:pt x="12276" y="3456"/>
                </a:cubicBezTo>
                <a:cubicBezTo>
                  <a:pt x="12218" y="3448"/>
                  <a:pt x="12089" y="3491"/>
                  <a:pt x="12104" y="3620"/>
                </a:cubicBezTo>
                <a:cubicBezTo>
                  <a:pt x="11972" y="3754"/>
                  <a:pt x="12055" y="3511"/>
                  <a:pt x="12053" y="3550"/>
                </a:cubicBezTo>
                <a:cubicBezTo>
                  <a:pt x="12194" y="3550"/>
                  <a:pt x="12175" y="2901"/>
                  <a:pt x="11880" y="3290"/>
                </a:cubicBezTo>
                <a:cubicBezTo>
                  <a:pt x="11885" y="3266"/>
                  <a:pt x="11886" y="3242"/>
                  <a:pt x="11883" y="3218"/>
                </a:cubicBezTo>
                <a:cubicBezTo>
                  <a:pt x="11937" y="3192"/>
                  <a:pt x="11962" y="3160"/>
                  <a:pt x="11962" y="3116"/>
                </a:cubicBezTo>
                <a:cubicBezTo>
                  <a:pt x="11960" y="3072"/>
                  <a:pt x="11940" y="3025"/>
                  <a:pt x="11890" y="3023"/>
                </a:cubicBezTo>
                <a:cubicBezTo>
                  <a:pt x="11973" y="2946"/>
                  <a:pt x="11928" y="2887"/>
                  <a:pt x="11897" y="2792"/>
                </a:cubicBezTo>
                <a:cubicBezTo>
                  <a:pt x="11923" y="2686"/>
                  <a:pt x="11966" y="2648"/>
                  <a:pt x="11896" y="2538"/>
                </a:cubicBezTo>
                <a:cubicBezTo>
                  <a:pt x="12155" y="2423"/>
                  <a:pt x="12414" y="2194"/>
                  <a:pt x="12683" y="2064"/>
                </a:cubicBezTo>
                <a:cubicBezTo>
                  <a:pt x="12497" y="1923"/>
                  <a:pt x="12275" y="1832"/>
                  <a:pt x="12074" y="1942"/>
                </a:cubicBezTo>
                <a:cubicBezTo>
                  <a:pt x="11870" y="2053"/>
                  <a:pt x="11809" y="2410"/>
                  <a:pt x="11617" y="2516"/>
                </a:cubicBezTo>
                <a:cubicBezTo>
                  <a:pt x="11637" y="2485"/>
                  <a:pt x="11711" y="2388"/>
                  <a:pt x="11713" y="2336"/>
                </a:cubicBezTo>
                <a:cubicBezTo>
                  <a:pt x="11702" y="2340"/>
                  <a:pt x="11686" y="2329"/>
                  <a:pt x="11677" y="2329"/>
                </a:cubicBezTo>
                <a:cubicBezTo>
                  <a:pt x="11686" y="2307"/>
                  <a:pt x="11682" y="2293"/>
                  <a:pt x="11685" y="2269"/>
                </a:cubicBezTo>
                <a:cubicBezTo>
                  <a:pt x="11662" y="2273"/>
                  <a:pt x="11644" y="2265"/>
                  <a:pt x="11630" y="2243"/>
                </a:cubicBezTo>
                <a:cubicBezTo>
                  <a:pt x="11658" y="2212"/>
                  <a:pt x="11851" y="2141"/>
                  <a:pt x="11835" y="2053"/>
                </a:cubicBezTo>
                <a:cubicBezTo>
                  <a:pt x="11814" y="1936"/>
                  <a:pt x="11510" y="2066"/>
                  <a:pt x="11468" y="2073"/>
                </a:cubicBezTo>
                <a:cubicBezTo>
                  <a:pt x="11212" y="2115"/>
                  <a:pt x="11441" y="2211"/>
                  <a:pt x="11298" y="2321"/>
                </a:cubicBezTo>
                <a:cubicBezTo>
                  <a:pt x="11252" y="2357"/>
                  <a:pt x="11067" y="2097"/>
                  <a:pt x="11074" y="2352"/>
                </a:cubicBezTo>
                <a:cubicBezTo>
                  <a:pt x="11077" y="2447"/>
                  <a:pt x="11215" y="2513"/>
                  <a:pt x="11244" y="2664"/>
                </a:cubicBezTo>
                <a:cubicBezTo>
                  <a:pt x="11346" y="2689"/>
                  <a:pt x="11433" y="2586"/>
                  <a:pt x="11533" y="2565"/>
                </a:cubicBezTo>
                <a:cubicBezTo>
                  <a:pt x="11355" y="2678"/>
                  <a:pt x="11253" y="2955"/>
                  <a:pt x="11404" y="3165"/>
                </a:cubicBezTo>
                <a:cubicBezTo>
                  <a:pt x="11351" y="3210"/>
                  <a:pt x="11314" y="3245"/>
                  <a:pt x="11310" y="3351"/>
                </a:cubicBezTo>
                <a:lnTo>
                  <a:pt x="11336" y="3364"/>
                </a:lnTo>
                <a:cubicBezTo>
                  <a:pt x="11179" y="3430"/>
                  <a:pt x="11147" y="3493"/>
                  <a:pt x="11033" y="3630"/>
                </a:cubicBezTo>
                <a:cubicBezTo>
                  <a:pt x="11033" y="3630"/>
                  <a:pt x="11033" y="3630"/>
                  <a:pt x="11033" y="3630"/>
                </a:cubicBezTo>
                <a:cubicBezTo>
                  <a:pt x="11061" y="3545"/>
                  <a:pt x="11117" y="3452"/>
                  <a:pt x="11050" y="3363"/>
                </a:cubicBezTo>
                <a:cubicBezTo>
                  <a:pt x="11125" y="3368"/>
                  <a:pt x="11195" y="3337"/>
                  <a:pt x="11259" y="3272"/>
                </a:cubicBezTo>
                <a:cubicBezTo>
                  <a:pt x="11272" y="3258"/>
                  <a:pt x="11117" y="3018"/>
                  <a:pt x="11091" y="3018"/>
                </a:cubicBezTo>
                <a:cubicBezTo>
                  <a:pt x="11053" y="3018"/>
                  <a:pt x="10830" y="3190"/>
                  <a:pt x="10806" y="3256"/>
                </a:cubicBezTo>
                <a:cubicBezTo>
                  <a:pt x="10845" y="3272"/>
                  <a:pt x="10884" y="3290"/>
                  <a:pt x="10923" y="3309"/>
                </a:cubicBezTo>
                <a:cubicBezTo>
                  <a:pt x="10787" y="3310"/>
                  <a:pt x="10724" y="3477"/>
                  <a:pt x="10581" y="3471"/>
                </a:cubicBezTo>
                <a:cubicBezTo>
                  <a:pt x="10453" y="3498"/>
                  <a:pt x="10173" y="3554"/>
                  <a:pt x="10078" y="3374"/>
                </a:cubicBezTo>
                <a:cubicBezTo>
                  <a:pt x="10185" y="3130"/>
                  <a:pt x="9473" y="3169"/>
                  <a:pt x="9617" y="3516"/>
                </a:cubicBezTo>
                <a:cubicBezTo>
                  <a:pt x="9529" y="3631"/>
                  <a:pt x="9460" y="3480"/>
                  <a:pt x="9368" y="3462"/>
                </a:cubicBezTo>
                <a:cubicBezTo>
                  <a:pt x="9213" y="3481"/>
                  <a:pt x="9060" y="3554"/>
                  <a:pt x="8904" y="3532"/>
                </a:cubicBezTo>
                <a:cubicBezTo>
                  <a:pt x="9137" y="3401"/>
                  <a:pt x="9054" y="3181"/>
                  <a:pt x="8833" y="3214"/>
                </a:cubicBezTo>
                <a:cubicBezTo>
                  <a:pt x="8716" y="3230"/>
                  <a:pt x="8605" y="3153"/>
                  <a:pt x="8498" y="3083"/>
                </a:cubicBezTo>
                <a:cubicBezTo>
                  <a:pt x="8301" y="2955"/>
                  <a:pt x="8276" y="3049"/>
                  <a:pt x="8098" y="3063"/>
                </a:cubicBezTo>
                <a:cubicBezTo>
                  <a:pt x="8243" y="2744"/>
                  <a:pt x="7844" y="3070"/>
                  <a:pt x="7824" y="3072"/>
                </a:cubicBezTo>
                <a:cubicBezTo>
                  <a:pt x="7802" y="3026"/>
                  <a:pt x="7857" y="2925"/>
                  <a:pt x="7822" y="2862"/>
                </a:cubicBezTo>
                <a:cubicBezTo>
                  <a:pt x="7765" y="2758"/>
                  <a:pt x="7615" y="2889"/>
                  <a:pt x="7553" y="2920"/>
                </a:cubicBezTo>
                <a:cubicBezTo>
                  <a:pt x="7482" y="2703"/>
                  <a:pt x="7200" y="3025"/>
                  <a:pt x="7120" y="3025"/>
                </a:cubicBezTo>
                <a:cubicBezTo>
                  <a:pt x="7038" y="3025"/>
                  <a:pt x="6962" y="3004"/>
                  <a:pt x="6879" y="3011"/>
                </a:cubicBezTo>
                <a:cubicBezTo>
                  <a:pt x="6761" y="3020"/>
                  <a:pt x="6643" y="3147"/>
                  <a:pt x="6540" y="3158"/>
                </a:cubicBezTo>
                <a:cubicBezTo>
                  <a:pt x="6435" y="3288"/>
                  <a:pt x="6241" y="2969"/>
                  <a:pt x="6102" y="3002"/>
                </a:cubicBezTo>
                <a:cubicBezTo>
                  <a:pt x="5987" y="2699"/>
                  <a:pt x="5301" y="2658"/>
                  <a:pt x="5108" y="2660"/>
                </a:cubicBezTo>
                <a:lnTo>
                  <a:pt x="5166" y="2595"/>
                </a:lnTo>
                <a:cubicBezTo>
                  <a:pt x="4385" y="2334"/>
                  <a:pt x="3526" y="2801"/>
                  <a:pt x="2781" y="3187"/>
                </a:cubicBezTo>
                <a:cubicBezTo>
                  <a:pt x="2790" y="3245"/>
                  <a:pt x="2794" y="3305"/>
                  <a:pt x="2794" y="3364"/>
                </a:cubicBezTo>
                <a:cubicBezTo>
                  <a:pt x="2821" y="3360"/>
                  <a:pt x="2846" y="3381"/>
                  <a:pt x="2861" y="3411"/>
                </a:cubicBezTo>
                <a:cubicBezTo>
                  <a:pt x="2895" y="3481"/>
                  <a:pt x="2847" y="3560"/>
                  <a:pt x="2808" y="3586"/>
                </a:cubicBezTo>
                <a:cubicBezTo>
                  <a:pt x="2807" y="3616"/>
                  <a:pt x="2818" y="3636"/>
                  <a:pt x="2843" y="3646"/>
                </a:cubicBezTo>
                <a:cubicBezTo>
                  <a:pt x="2669" y="3610"/>
                  <a:pt x="2511" y="3697"/>
                  <a:pt x="2346" y="3775"/>
                </a:cubicBezTo>
                <a:cubicBezTo>
                  <a:pt x="2313" y="3790"/>
                  <a:pt x="1788" y="3962"/>
                  <a:pt x="2020" y="4078"/>
                </a:cubicBezTo>
                <a:cubicBezTo>
                  <a:pt x="1791" y="4457"/>
                  <a:pt x="2405" y="4349"/>
                  <a:pt x="2510" y="4285"/>
                </a:cubicBezTo>
                <a:cubicBezTo>
                  <a:pt x="2433" y="4611"/>
                  <a:pt x="1900" y="4586"/>
                  <a:pt x="1737" y="4688"/>
                </a:cubicBezTo>
                <a:cubicBezTo>
                  <a:pt x="1610" y="4807"/>
                  <a:pt x="1325" y="4847"/>
                  <a:pt x="1294" y="5135"/>
                </a:cubicBezTo>
                <a:cubicBezTo>
                  <a:pt x="1271" y="5347"/>
                  <a:pt x="1078" y="5786"/>
                  <a:pt x="1423" y="5569"/>
                </a:cubicBezTo>
                <a:cubicBezTo>
                  <a:pt x="1382" y="5665"/>
                  <a:pt x="1288" y="5766"/>
                  <a:pt x="1232" y="5830"/>
                </a:cubicBezTo>
                <a:lnTo>
                  <a:pt x="1247" y="5941"/>
                </a:lnTo>
                <a:cubicBezTo>
                  <a:pt x="1305" y="5949"/>
                  <a:pt x="1373" y="5942"/>
                  <a:pt x="1427" y="5909"/>
                </a:cubicBezTo>
                <a:cubicBezTo>
                  <a:pt x="1582" y="5813"/>
                  <a:pt x="1505" y="5986"/>
                  <a:pt x="1616" y="6015"/>
                </a:cubicBezTo>
                <a:cubicBezTo>
                  <a:pt x="1625" y="6015"/>
                  <a:pt x="1632" y="6012"/>
                  <a:pt x="1639" y="6008"/>
                </a:cubicBezTo>
                <a:cubicBezTo>
                  <a:pt x="1268" y="6350"/>
                  <a:pt x="877" y="6521"/>
                  <a:pt x="478" y="6743"/>
                </a:cubicBezTo>
                <a:cubicBezTo>
                  <a:pt x="343" y="6818"/>
                  <a:pt x="175" y="6809"/>
                  <a:pt x="54" y="6949"/>
                </a:cubicBezTo>
                <a:cubicBezTo>
                  <a:pt x="-154" y="7190"/>
                  <a:pt x="297" y="7025"/>
                  <a:pt x="344" y="7001"/>
                </a:cubicBezTo>
                <a:cubicBezTo>
                  <a:pt x="703" y="6820"/>
                  <a:pt x="1068" y="6689"/>
                  <a:pt x="1424" y="6508"/>
                </a:cubicBezTo>
                <a:cubicBezTo>
                  <a:pt x="1621" y="6408"/>
                  <a:pt x="2420" y="6068"/>
                  <a:pt x="2420" y="5738"/>
                </a:cubicBezTo>
                <a:cubicBezTo>
                  <a:pt x="2564" y="5669"/>
                  <a:pt x="2545" y="5757"/>
                  <a:pt x="2664" y="5770"/>
                </a:cubicBezTo>
                <a:cubicBezTo>
                  <a:pt x="2775" y="5884"/>
                  <a:pt x="2982" y="5669"/>
                  <a:pt x="3099" y="5636"/>
                </a:cubicBezTo>
                <a:cubicBezTo>
                  <a:pt x="3270" y="5586"/>
                  <a:pt x="3354" y="5471"/>
                  <a:pt x="3497" y="5332"/>
                </a:cubicBezTo>
                <a:cubicBezTo>
                  <a:pt x="3592" y="5239"/>
                  <a:pt x="3675" y="5420"/>
                  <a:pt x="3762" y="5453"/>
                </a:cubicBezTo>
                <a:cubicBezTo>
                  <a:pt x="3787" y="5623"/>
                  <a:pt x="4109" y="5610"/>
                  <a:pt x="4206" y="5651"/>
                </a:cubicBezTo>
                <a:cubicBezTo>
                  <a:pt x="4425" y="5745"/>
                  <a:pt x="4511" y="6181"/>
                  <a:pt x="4283" y="6388"/>
                </a:cubicBezTo>
                <a:cubicBezTo>
                  <a:pt x="4312" y="6399"/>
                  <a:pt x="4341" y="6409"/>
                  <a:pt x="4370" y="6418"/>
                </a:cubicBezTo>
                <a:cubicBezTo>
                  <a:pt x="4406" y="6521"/>
                  <a:pt x="4318" y="6634"/>
                  <a:pt x="4422" y="6661"/>
                </a:cubicBezTo>
                <a:cubicBezTo>
                  <a:pt x="4430" y="6629"/>
                  <a:pt x="4441" y="6599"/>
                  <a:pt x="4455" y="6573"/>
                </a:cubicBezTo>
                <a:cubicBezTo>
                  <a:pt x="4440" y="6630"/>
                  <a:pt x="4444" y="6678"/>
                  <a:pt x="4466" y="6718"/>
                </a:cubicBezTo>
                <a:cubicBezTo>
                  <a:pt x="4402" y="6900"/>
                  <a:pt x="4481" y="7268"/>
                  <a:pt x="4600" y="6983"/>
                </a:cubicBezTo>
                <a:cubicBezTo>
                  <a:pt x="4616" y="7025"/>
                  <a:pt x="4647" y="7029"/>
                  <a:pt x="4668" y="7000"/>
                </a:cubicBezTo>
                <a:cubicBezTo>
                  <a:pt x="4695" y="7165"/>
                  <a:pt x="4383" y="7512"/>
                  <a:pt x="4572" y="7612"/>
                </a:cubicBezTo>
                <a:cubicBezTo>
                  <a:pt x="4561" y="7639"/>
                  <a:pt x="4537" y="8189"/>
                  <a:pt x="4549" y="8218"/>
                </a:cubicBezTo>
                <a:cubicBezTo>
                  <a:pt x="4218" y="8052"/>
                  <a:pt x="4499" y="8766"/>
                  <a:pt x="4612" y="8908"/>
                </a:cubicBezTo>
                <a:cubicBezTo>
                  <a:pt x="4469" y="9248"/>
                  <a:pt x="4405" y="9703"/>
                  <a:pt x="4249" y="10060"/>
                </a:cubicBezTo>
                <a:cubicBezTo>
                  <a:pt x="4231" y="10103"/>
                  <a:pt x="3863" y="10724"/>
                  <a:pt x="3931" y="10838"/>
                </a:cubicBezTo>
                <a:cubicBezTo>
                  <a:pt x="3904" y="10875"/>
                  <a:pt x="3884" y="11006"/>
                  <a:pt x="3866" y="11057"/>
                </a:cubicBezTo>
                <a:lnTo>
                  <a:pt x="3907" y="11057"/>
                </a:lnTo>
                <a:cubicBezTo>
                  <a:pt x="3683" y="11057"/>
                  <a:pt x="3673" y="12226"/>
                  <a:pt x="3784" y="12411"/>
                </a:cubicBezTo>
                <a:cubicBezTo>
                  <a:pt x="3713" y="12506"/>
                  <a:pt x="3776" y="12866"/>
                  <a:pt x="3821" y="12952"/>
                </a:cubicBezTo>
                <a:cubicBezTo>
                  <a:pt x="3779" y="13102"/>
                  <a:pt x="3952" y="13349"/>
                  <a:pt x="4063" y="13322"/>
                </a:cubicBezTo>
                <a:cubicBezTo>
                  <a:pt x="4060" y="13338"/>
                  <a:pt x="4058" y="13354"/>
                  <a:pt x="4057" y="13370"/>
                </a:cubicBezTo>
                <a:lnTo>
                  <a:pt x="4087" y="13380"/>
                </a:lnTo>
                <a:lnTo>
                  <a:pt x="4093" y="13414"/>
                </a:lnTo>
                <a:cubicBezTo>
                  <a:pt x="4290" y="13490"/>
                  <a:pt x="4102" y="14174"/>
                  <a:pt x="4227" y="14378"/>
                </a:cubicBezTo>
                <a:cubicBezTo>
                  <a:pt x="4190" y="14488"/>
                  <a:pt x="4544" y="15231"/>
                  <a:pt x="4228" y="15052"/>
                </a:cubicBezTo>
                <a:cubicBezTo>
                  <a:pt x="4228" y="15090"/>
                  <a:pt x="4220" y="15124"/>
                  <a:pt x="4204" y="15151"/>
                </a:cubicBezTo>
                <a:cubicBezTo>
                  <a:pt x="4266" y="15264"/>
                  <a:pt x="4305" y="15363"/>
                  <a:pt x="4335" y="15505"/>
                </a:cubicBezTo>
                <a:lnTo>
                  <a:pt x="4346" y="15505"/>
                </a:lnTo>
                <a:cubicBezTo>
                  <a:pt x="4387" y="15457"/>
                  <a:pt x="4394" y="15543"/>
                  <a:pt x="4468" y="15503"/>
                </a:cubicBezTo>
                <a:cubicBezTo>
                  <a:pt x="4571" y="15800"/>
                  <a:pt x="4536" y="15834"/>
                  <a:pt x="4468" y="16154"/>
                </a:cubicBezTo>
                <a:cubicBezTo>
                  <a:pt x="4643" y="16085"/>
                  <a:pt x="4765" y="16495"/>
                  <a:pt x="4806" y="16709"/>
                </a:cubicBezTo>
                <a:cubicBezTo>
                  <a:pt x="5029" y="16623"/>
                  <a:pt x="4935" y="16305"/>
                  <a:pt x="4856" y="16081"/>
                </a:cubicBezTo>
                <a:lnTo>
                  <a:pt x="4819" y="16090"/>
                </a:lnTo>
                <a:cubicBezTo>
                  <a:pt x="4853" y="16027"/>
                  <a:pt x="4845" y="15950"/>
                  <a:pt x="4813" y="15895"/>
                </a:cubicBezTo>
                <a:lnTo>
                  <a:pt x="4799" y="15901"/>
                </a:lnTo>
                <a:cubicBezTo>
                  <a:pt x="4773" y="15687"/>
                  <a:pt x="4711" y="15463"/>
                  <a:pt x="4695" y="15267"/>
                </a:cubicBezTo>
                <a:cubicBezTo>
                  <a:pt x="4682" y="15104"/>
                  <a:pt x="4607" y="15059"/>
                  <a:pt x="4654" y="14857"/>
                </a:cubicBezTo>
                <a:cubicBezTo>
                  <a:pt x="4643" y="14858"/>
                  <a:pt x="4632" y="14860"/>
                  <a:pt x="4621" y="14862"/>
                </a:cubicBezTo>
                <a:cubicBezTo>
                  <a:pt x="4621" y="14691"/>
                  <a:pt x="4335" y="14165"/>
                  <a:pt x="4542" y="14004"/>
                </a:cubicBezTo>
                <a:cubicBezTo>
                  <a:pt x="4568" y="14048"/>
                  <a:pt x="4597" y="14053"/>
                  <a:pt x="4633" y="14051"/>
                </a:cubicBezTo>
                <a:cubicBezTo>
                  <a:pt x="4649" y="14091"/>
                  <a:pt x="4668" y="14112"/>
                  <a:pt x="4694" y="14132"/>
                </a:cubicBezTo>
                <a:cubicBezTo>
                  <a:pt x="4606" y="14386"/>
                  <a:pt x="4732" y="15046"/>
                  <a:pt x="4888" y="15146"/>
                </a:cubicBezTo>
                <a:cubicBezTo>
                  <a:pt x="4868" y="15243"/>
                  <a:pt x="4898" y="15358"/>
                  <a:pt x="4958" y="15388"/>
                </a:cubicBezTo>
                <a:cubicBezTo>
                  <a:pt x="4954" y="15472"/>
                  <a:pt x="4978" y="15520"/>
                  <a:pt x="5030" y="15518"/>
                </a:cubicBezTo>
                <a:cubicBezTo>
                  <a:pt x="5042" y="15595"/>
                  <a:pt x="4993" y="15742"/>
                  <a:pt x="4986" y="15835"/>
                </a:cubicBezTo>
                <a:cubicBezTo>
                  <a:pt x="5221" y="15896"/>
                  <a:pt x="5644" y="17047"/>
                  <a:pt x="5374" y="17327"/>
                </a:cubicBezTo>
                <a:lnTo>
                  <a:pt x="5386" y="17327"/>
                </a:lnTo>
                <a:cubicBezTo>
                  <a:pt x="5363" y="17683"/>
                  <a:pt x="5700" y="18230"/>
                  <a:pt x="5921" y="18189"/>
                </a:cubicBezTo>
                <a:cubicBezTo>
                  <a:pt x="6093" y="18316"/>
                  <a:pt x="6360" y="18812"/>
                  <a:pt x="6568" y="18812"/>
                </a:cubicBezTo>
                <a:cubicBezTo>
                  <a:pt x="6707" y="18812"/>
                  <a:pt x="6794" y="18936"/>
                  <a:pt x="6933" y="18803"/>
                </a:cubicBezTo>
                <a:cubicBezTo>
                  <a:pt x="7112" y="18634"/>
                  <a:pt x="7225" y="18901"/>
                  <a:pt x="7338" y="19138"/>
                </a:cubicBezTo>
                <a:lnTo>
                  <a:pt x="7320" y="19233"/>
                </a:lnTo>
                <a:cubicBezTo>
                  <a:pt x="7452" y="19457"/>
                  <a:pt x="7609" y="19414"/>
                  <a:pt x="7752" y="19578"/>
                </a:cubicBezTo>
                <a:lnTo>
                  <a:pt x="7747" y="19554"/>
                </a:lnTo>
                <a:cubicBezTo>
                  <a:pt x="7831" y="19616"/>
                  <a:pt x="7966" y="19734"/>
                  <a:pt x="8058" y="19655"/>
                </a:cubicBezTo>
                <a:cubicBezTo>
                  <a:pt x="8068" y="19696"/>
                  <a:pt x="8082" y="19732"/>
                  <a:pt x="8102" y="19765"/>
                </a:cubicBezTo>
                <a:cubicBezTo>
                  <a:pt x="8201" y="19848"/>
                  <a:pt x="8249" y="20070"/>
                  <a:pt x="8332" y="20197"/>
                </a:cubicBezTo>
                <a:cubicBezTo>
                  <a:pt x="8328" y="20204"/>
                  <a:pt x="8318" y="20232"/>
                  <a:pt x="8307" y="20232"/>
                </a:cubicBezTo>
                <a:cubicBezTo>
                  <a:pt x="8248" y="20232"/>
                  <a:pt x="8242" y="20374"/>
                  <a:pt x="8290" y="20404"/>
                </a:cubicBezTo>
                <a:cubicBezTo>
                  <a:pt x="8224" y="20558"/>
                  <a:pt x="8335" y="20723"/>
                  <a:pt x="8404" y="20797"/>
                </a:cubicBezTo>
                <a:lnTo>
                  <a:pt x="8421" y="20768"/>
                </a:lnTo>
                <a:lnTo>
                  <a:pt x="8440" y="20786"/>
                </a:lnTo>
                <a:cubicBezTo>
                  <a:pt x="8440" y="20786"/>
                  <a:pt x="8460" y="20734"/>
                  <a:pt x="8463" y="20726"/>
                </a:cubicBezTo>
                <a:cubicBezTo>
                  <a:pt x="8481" y="20791"/>
                  <a:pt x="8506" y="20812"/>
                  <a:pt x="8544" y="20833"/>
                </a:cubicBezTo>
                <a:cubicBezTo>
                  <a:pt x="8631" y="20882"/>
                  <a:pt x="8572" y="21016"/>
                  <a:pt x="8625" y="21113"/>
                </a:cubicBezTo>
                <a:cubicBezTo>
                  <a:pt x="8670" y="21195"/>
                  <a:pt x="8728" y="21169"/>
                  <a:pt x="8774" y="21125"/>
                </a:cubicBezTo>
                <a:cubicBezTo>
                  <a:pt x="8819" y="21180"/>
                  <a:pt x="8955" y="21104"/>
                  <a:pt x="8977" y="21190"/>
                </a:cubicBezTo>
                <a:cubicBezTo>
                  <a:pt x="8994" y="21268"/>
                  <a:pt x="9007" y="21360"/>
                  <a:pt x="9074" y="21327"/>
                </a:cubicBezTo>
                <a:cubicBezTo>
                  <a:pt x="9087" y="21499"/>
                  <a:pt x="9387" y="21534"/>
                  <a:pt x="9242" y="21147"/>
                </a:cubicBezTo>
                <a:cubicBezTo>
                  <a:pt x="9322" y="21112"/>
                  <a:pt x="9334" y="20930"/>
                  <a:pt x="9399" y="20930"/>
                </a:cubicBezTo>
                <a:cubicBezTo>
                  <a:pt x="9476" y="20930"/>
                  <a:pt x="9464" y="21056"/>
                  <a:pt x="9512" y="21099"/>
                </a:cubicBezTo>
                <a:cubicBezTo>
                  <a:pt x="9489" y="21140"/>
                  <a:pt x="9481" y="21184"/>
                  <a:pt x="9489" y="21232"/>
                </a:cubicBezTo>
                <a:cubicBezTo>
                  <a:pt x="9530" y="21294"/>
                  <a:pt x="9567" y="21378"/>
                  <a:pt x="9594" y="21465"/>
                </a:cubicBezTo>
                <a:cubicBezTo>
                  <a:pt x="9613" y="21444"/>
                  <a:pt x="9635" y="21429"/>
                  <a:pt x="9658" y="21420"/>
                </a:cubicBezTo>
                <a:cubicBezTo>
                  <a:pt x="9651" y="21406"/>
                  <a:pt x="9651" y="21393"/>
                  <a:pt x="9656" y="21381"/>
                </a:cubicBezTo>
                <a:lnTo>
                  <a:pt x="9663" y="21393"/>
                </a:lnTo>
                <a:cubicBezTo>
                  <a:pt x="9703" y="21371"/>
                  <a:pt x="9728" y="21327"/>
                  <a:pt x="9733" y="21262"/>
                </a:cubicBezTo>
                <a:lnTo>
                  <a:pt x="9788" y="21239"/>
                </a:lnTo>
                <a:lnTo>
                  <a:pt x="9727" y="21036"/>
                </a:lnTo>
                <a:lnTo>
                  <a:pt x="9751" y="20983"/>
                </a:lnTo>
                <a:cubicBezTo>
                  <a:pt x="9690" y="20841"/>
                  <a:pt x="9591" y="20668"/>
                  <a:pt x="9478" y="20685"/>
                </a:cubicBezTo>
                <a:cubicBezTo>
                  <a:pt x="9386" y="20387"/>
                  <a:pt x="9023" y="21216"/>
                  <a:pt x="8905" y="20641"/>
                </a:cubicBezTo>
                <a:lnTo>
                  <a:pt x="8820" y="20643"/>
                </a:lnTo>
                <a:cubicBezTo>
                  <a:pt x="8820" y="20643"/>
                  <a:pt x="8682" y="20417"/>
                  <a:pt x="8717" y="20417"/>
                </a:cubicBezTo>
                <a:cubicBezTo>
                  <a:pt x="8717" y="20417"/>
                  <a:pt x="8717" y="20417"/>
                  <a:pt x="8717" y="20417"/>
                </a:cubicBezTo>
                <a:cubicBezTo>
                  <a:pt x="8719" y="20417"/>
                  <a:pt x="8885" y="19093"/>
                  <a:pt x="8901" y="18934"/>
                </a:cubicBezTo>
                <a:cubicBezTo>
                  <a:pt x="8865" y="18931"/>
                  <a:pt x="8824" y="18936"/>
                  <a:pt x="8790" y="18958"/>
                </a:cubicBezTo>
                <a:cubicBezTo>
                  <a:pt x="8665" y="18803"/>
                  <a:pt x="8556" y="18836"/>
                  <a:pt x="8451" y="18742"/>
                </a:cubicBezTo>
                <a:cubicBezTo>
                  <a:pt x="8417" y="18712"/>
                  <a:pt x="8071" y="18740"/>
                  <a:pt x="8035" y="18773"/>
                </a:cubicBezTo>
                <a:cubicBezTo>
                  <a:pt x="8032" y="18768"/>
                  <a:pt x="8029" y="18763"/>
                  <a:pt x="8025" y="18757"/>
                </a:cubicBezTo>
                <a:cubicBezTo>
                  <a:pt x="8109" y="18574"/>
                  <a:pt x="8142" y="18312"/>
                  <a:pt x="8200" y="18110"/>
                </a:cubicBezTo>
                <a:cubicBezTo>
                  <a:pt x="8274" y="17968"/>
                  <a:pt x="8508" y="16969"/>
                  <a:pt x="8384" y="16969"/>
                </a:cubicBezTo>
                <a:cubicBezTo>
                  <a:pt x="8284" y="16969"/>
                  <a:pt x="8160" y="16997"/>
                  <a:pt x="8055" y="17030"/>
                </a:cubicBezTo>
                <a:cubicBezTo>
                  <a:pt x="7708" y="17115"/>
                  <a:pt x="7858" y="17667"/>
                  <a:pt x="7599" y="17812"/>
                </a:cubicBezTo>
                <a:cubicBezTo>
                  <a:pt x="7601" y="17840"/>
                  <a:pt x="7595" y="17864"/>
                  <a:pt x="7583" y="17884"/>
                </a:cubicBezTo>
                <a:lnTo>
                  <a:pt x="7589" y="17850"/>
                </a:lnTo>
                <a:cubicBezTo>
                  <a:pt x="7313" y="17803"/>
                  <a:pt x="7206" y="18092"/>
                  <a:pt x="6955" y="17842"/>
                </a:cubicBezTo>
                <a:cubicBezTo>
                  <a:pt x="6928" y="17797"/>
                  <a:pt x="6940" y="17716"/>
                  <a:pt x="6902" y="17678"/>
                </a:cubicBezTo>
                <a:cubicBezTo>
                  <a:pt x="6909" y="17285"/>
                  <a:pt x="6745" y="17009"/>
                  <a:pt x="6787" y="16567"/>
                </a:cubicBezTo>
                <a:cubicBezTo>
                  <a:pt x="6799" y="16444"/>
                  <a:pt x="6795" y="15988"/>
                  <a:pt x="6892" y="15936"/>
                </a:cubicBezTo>
                <a:cubicBezTo>
                  <a:pt x="6964" y="15896"/>
                  <a:pt x="6970" y="15802"/>
                  <a:pt x="6989" y="15695"/>
                </a:cubicBezTo>
                <a:cubicBezTo>
                  <a:pt x="6960" y="15291"/>
                  <a:pt x="7099" y="15132"/>
                  <a:pt x="7297" y="14954"/>
                </a:cubicBezTo>
                <a:cubicBezTo>
                  <a:pt x="7407" y="14847"/>
                  <a:pt x="7530" y="14681"/>
                  <a:pt x="7658" y="14647"/>
                </a:cubicBezTo>
                <a:cubicBezTo>
                  <a:pt x="7726" y="14629"/>
                  <a:pt x="7890" y="14823"/>
                  <a:pt x="7918" y="14651"/>
                </a:cubicBezTo>
                <a:cubicBezTo>
                  <a:pt x="7929" y="14662"/>
                  <a:pt x="7940" y="14672"/>
                  <a:pt x="7951" y="14683"/>
                </a:cubicBezTo>
                <a:cubicBezTo>
                  <a:pt x="7964" y="14784"/>
                  <a:pt x="8062" y="14913"/>
                  <a:pt x="8119" y="14804"/>
                </a:cubicBezTo>
                <a:cubicBezTo>
                  <a:pt x="8158" y="14847"/>
                  <a:pt x="8205" y="14840"/>
                  <a:pt x="8218" y="14755"/>
                </a:cubicBezTo>
                <a:cubicBezTo>
                  <a:pt x="8226" y="14760"/>
                  <a:pt x="8233" y="14769"/>
                  <a:pt x="8237" y="14776"/>
                </a:cubicBezTo>
                <a:cubicBezTo>
                  <a:pt x="8243" y="14815"/>
                  <a:pt x="8236" y="14869"/>
                  <a:pt x="8238" y="14910"/>
                </a:cubicBezTo>
                <a:cubicBezTo>
                  <a:pt x="8321" y="14897"/>
                  <a:pt x="8431" y="14728"/>
                  <a:pt x="8309" y="14652"/>
                </a:cubicBezTo>
                <a:cubicBezTo>
                  <a:pt x="8336" y="14621"/>
                  <a:pt x="8354" y="14568"/>
                  <a:pt x="8341" y="14512"/>
                </a:cubicBezTo>
                <a:cubicBezTo>
                  <a:pt x="8478" y="14435"/>
                  <a:pt x="8881" y="14341"/>
                  <a:pt x="8891" y="14660"/>
                </a:cubicBezTo>
                <a:cubicBezTo>
                  <a:pt x="8953" y="14668"/>
                  <a:pt x="9017" y="14668"/>
                  <a:pt x="9071" y="14607"/>
                </a:cubicBezTo>
                <a:cubicBezTo>
                  <a:pt x="9213" y="14442"/>
                  <a:pt x="9157" y="14782"/>
                  <a:pt x="9269" y="14825"/>
                </a:cubicBezTo>
                <a:cubicBezTo>
                  <a:pt x="9274" y="14919"/>
                  <a:pt x="9158" y="15202"/>
                  <a:pt x="9231" y="15255"/>
                </a:cubicBezTo>
                <a:cubicBezTo>
                  <a:pt x="9194" y="15363"/>
                  <a:pt x="9245" y="15521"/>
                  <a:pt x="9291" y="15598"/>
                </a:cubicBezTo>
                <a:cubicBezTo>
                  <a:pt x="9303" y="15683"/>
                  <a:pt x="9312" y="15745"/>
                  <a:pt x="9294" y="15822"/>
                </a:cubicBezTo>
                <a:cubicBezTo>
                  <a:pt x="9320" y="15840"/>
                  <a:pt x="9347" y="15858"/>
                  <a:pt x="9373" y="15876"/>
                </a:cubicBezTo>
                <a:cubicBezTo>
                  <a:pt x="9376" y="15876"/>
                  <a:pt x="9389" y="16042"/>
                  <a:pt x="9392" y="16062"/>
                </a:cubicBezTo>
                <a:cubicBezTo>
                  <a:pt x="9891" y="16160"/>
                  <a:pt x="9504" y="14453"/>
                  <a:pt x="9669" y="14135"/>
                </a:cubicBezTo>
                <a:cubicBezTo>
                  <a:pt x="9801" y="13882"/>
                  <a:pt x="9965" y="13656"/>
                  <a:pt x="10125" y="13464"/>
                </a:cubicBezTo>
                <a:cubicBezTo>
                  <a:pt x="10212" y="13386"/>
                  <a:pt x="10656" y="13027"/>
                  <a:pt x="10592" y="12952"/>
                </a:cubicBezTo>
                <a:cubicBezTo>
                  <a:pt x="10811" y="12978"/>
                  <a:pt x="10712" y="12540"/>
                  <a:pt x="10767" y="12391"/>
                </a:cubicBezTo>
                <a:cubicBezTo>
                  <a:pt x="10824" y="12240"/>
                  <a:pt x="11053" y="12010"/>
                  <a:pt x="10986" y="11786"/>
                </a:cubicBezTo>
                <a:cubicBezTo>
                  <a:pt x="11080" y="11837"/>
                  <a:pt x="11274" y="11508"/>
                  <a:pt x="11267" y="11344"/>
                </a:cubicBezTo>
                <a:cubicBezTo>
                  <a:pt x="11357" y="11366"/>
                  <a:pt x="11513" y="11281"/>
                  <a:pt x="11556" y="11158"/>
                </a:cubicBezTo>
                <a:lnTo>
                  <a:pt x="11547" y="11137"/>
                </a:lnTo>
                <a:cubicBezTo>
                  <a:pt x="11604" y="11130"/>
                  <a:pt x="11673" y="11149"/>
                  <a:pt x="11708" y="11051"/>
                </a:cubicBezTo>
                <a:cubicBezTo>
                  <a:pt x="11862" y="11256"/>
                  <a:pt x="12051" y="10796"/>
                  <a:pt x="11864" y="10786"/>
                </a:cubicBezTo>
                <a:cubicBezTo>
                  <a:pt x="11862" y="10777"/>
                  <a:pt x="11858" y="10768"/>
                  <a:pt x="11853" y="10760"/>
                </a:cubicBezTo>
                <a:cubicBezTo>
                  <a:pt x="11890" y="10730"/>
                  <a:pt x="11924" y="10692"/>
                  <a:pt x="11955" y="10645"/>
                </a:cubicBezTo>
                <a:lnTo>
                  <a:pt x="11897" y="10613"/>
                </a:lnTo>
                <a:cubicBezTo>
                  <a:pt x="11984" y="10395"/>
                  <a:pt x="12164" y="10420"/>
                  <a:pt x="12245" y="10219"/>
                </a:cubicBezTo>
                <a:cubicBezTo>
                  <a:pt x="12330" y="10329"/>
                  <a:pt x="12661" y="10004"/>
                  <a:pt x="12737" y="9969"/>
                </a:cubicBezTo>
                <a:cubicBezTo>
                  <a:pt x="12664" y="10028"/>
                  <a:pt x="12408" y="10465"/>
                  <a:pt x="12631" y="10503"/>
                </a:cubicBezTo>
                <a:cubicBezTo>
                  <a:pt x="12789" y="10529"/>
                  <a:pt x="13042" y="10150"/>
                  <a:pt x="13212" y="10091"/>
                </a:cubicBezTo>
                <a:cubicBezTo>
                  <a:pt x="13387" y="9998"/>
                  <a:pt x="13656" y="9885"/>
                  <a:pt x="13625" y="9596"/>
                </a:cubicBezTo>
                <a:cubicBezTo>
                  <a:pt x="13619" y="9547"/>
                  <a:pt x="13631" y="9416"/>
                  <a:pt x="13642" y="9372"/>
                </a:cubicBezTo>
                <a:cubicBezTo>
                  <a:pt x="13542" y="9340"/>
                  <a:pt x="13492" y="9469"/>
                  <a:pt x="13428" y="9577"/>
                </a:cubicBezTo>
                <a:cubicBezTo>
                  <a:pt x="13210" y="9948"/>
                  <a:pt x="13126" y="9598"/>
                  <a:pt x="13005" y="9382"/>
                </a:cubicBezTo>
                <a:cubicBezTo>
                  <a:pt x="13043" y="9332"/>
                  <a:pt x="13094" y="9211"/>
                  <a:pt x="13035" y="9143"/>
                </a:cubicBezTo>
                <a:cubicBezTo>
                  <a:pt x="13114" y="9113"/>
                  <a:pt x="13246" y="8984"/>
                  <a:pt x="13198" y="8817"/>
                </a:cubicBezTo>
                <a:cubicBezTo>
                  <a:pt x="13133" y="8591"/>
                  <a:pt x="12921" y="8699"/>
                  <a:pt x="12820" y="8748"/>
                </a:cubicBezTo>
                <a:cubicBezTo>
                  <a:pt x="13042" y="8483"/>
                  <a:pt x="13227" y="8473"/>
                  <a:pt x="13514" y="8498"/>
                </a:cubicBezTo>
                <a:cubicBezTo>
                  <a:pt x="13879" y="8530"/>
                  <a:pt x="14067" y="8267"/>
                  <a:pt x="14414" y="8134"/>
                </a:cubicBezTo>
                <a:cubicBezTo>
                  <a:pt x="14179" y="8347"/>
                  <a:pt x="14080" y="8871"/>
                  <a:pt x="13864" y="9071"/>
                </a:cubicBezTo>
                <a:cubicBezTo>
                  <a:pt x="13717" y="9206"/>
                  <a:pt x="14405" y="9317"/>
                  <a:pt x="14423" y="9210"/>
                </a:cubicBezTo>
                <a:cubicBezTo>
                  <a:pt x="14405" y="9314"/>
                  <a:pt x="14297" y="9379"/>
                  <a:pt x="14243" y="9402"/>
                </a:cubicBezTo>
                <a:cubicBezTo>
                  <a:pt x="14313" y="9418"/>
                  <a:pt x="14553" y="9162"/>
                  <a:pt x="14568" y="9200"/>
                </a:cubicBezTo>
                <a:cubicBezTo>
                  <a:pt x="14597" y="9273"/>
                  <a:pt x="14503" y="9384"/>
                  <a:pt x="14488" y="9436"/>
                </a:cubicBezTo>
                <a:cubicBezTo>
                  <a:pt x="14575" y="9436"/>
                  <a:pt x="14865" y="9376"/>
                  <a:pt x="14709" y="9160"/>
                </a:cubicBezTo>
                <a:cubicBezTo>
                  <a:pt x="14686" y="9129"/>
                  <a:pt x="14726" y="9185"/>
                  <a:pt x="14709" y="9160"/>
                </a:cubicBezTo>
                <a:close/>
                <a:moveTo>
                  <a:pt x="9292" y="15807"/>
                </a:moveTo>
                <a:cubicBezTo>
                  <a:pt x="9294" y="15804"/>
                  <a:pt x="9294" y="15801"/>
                  <a:pt x="9294" y="15797"/>
                </a:cubicBezTo>
                <a:lnTo>
                  <a:pt x="9292" y="15807"/>
                </a:lnTo>
                <a:cubicBezTo>
                  <a:pt x="9292" y="15807"/>
                  <a:pt x="9292" y="15807"/>
                  <a:pt x="9292" y="15807"/>
                </a:cubicBezTo>
                <a:close/>
                <a:moveTo>
                  <a:pt x="10369" y="17468"/>
                </a:moveTo>
                <a:cubicBezTo>
                  <a:pt x="10335" y="17379"/>
                  <a:pt x="10167" y="17362"/>
                  <a:pt x="10156" y="17309"/>
                </a:cubicBezTo>
                <a:cubicBezTo>
                  <a:pt x="10131" y="17189"/>
                  <a:pt x="9829" y="16896"/>
                  <a:pt x="9715" y="16827"/>
                </a:cubicBezTo>
                <a:cubicBezTo>
                  <a:pt x="9533" y="16717"/>
                  <a:pt x="9375" y="16548"/>
                  <a:pt x="9156" y="16596"/>
                </a:cubicBezTo>
                <a:cubicBezTo>
                  <a:pt x="9072" y="16614"/>
                  <a:pt x="8717" y="16808"/>
                  <a:pt x="8728" y="16994"/>
                </a:cubicBezTo>
                <a:cubicBezTo>
                  <a:pt x="8730" y="17027"/>
                  <a:pt x="9190" y="16568"/>
                  <a:pt x="9247" y="16760"/>
                </a:cubicBezTo>
                <a:cubicBezTo>
                  <a:pt x="9236" y="16814"/>
                  <a:pt x="9210" y="16831"/>
                  <a:pt x="9167" y="16810"/>
                </a:cubicBezTo>
                <a:cubicBezTo>
                  <a:pt x="9239" y="16755"/>
                  <a:pt x="9536" y="17035"/>
                  <a:pt x="9629" y="17047"/>
                </a:cubicBezTo>
                <a:cubicBezTo>
                  <a:pt x="9753" y="17062"/>
                  <a:pt x="9684" y="17348"/>
                  <a:pt x="9814" y="17335"/>
                </a:cubicBezTo>
                <a:cubicBezTo>
                  <a:pt x="9981" y="17317"/>
                  <a:pt x="9882" y="17476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11" y="17585"/>
                  <a:pt x="9811" y="17585"/>
                  <a:pt x="9811" y="17586"/>
                </a:cubicBezTo>
                <a:cubicBezTo>
                  <a:pt x="9831" y="17583"/>
                  <a:pt x="10404" y="17558"/>
                  <a:pt x="10369" y="17468"/>
                </a:cubicBezTo>
                <a:cubicBezTo>
                  <a:pt x="10361" y="17446"/>
                  <a:pt x="10394" y="17532"/>
                  <a:pt x="10369" y="17468"/>
                </a:cubicBezTo>
                <a:close/>
                <a:moveTo>
                  <a:pt x="20788" y="376"/>
                </a:moveTo>
                <a:cubicBezTo>
                  <a:pt x="20661" y="393"/>
                  <a:pt x="20521" y="488"/>
                  <a:pt x="20397" y="482"/>
                </a:cubicBezTo>
                <a:cubicBezTo>
                  <a:pt x="20438" y="401"/>
                  <a:pt x="20552" y="165"/>
                  <a:pt x="20633" y="174"/>
                </a:cubicBezTo>
                <a:cubicBezTo>
                  <a:pt x="20175" y="121"/>
                  <a:pt x="19751" y="-20"/>
                  <a:pt x="19284" y="2"/>
                </a:cubicBezTo>
                <a:cubicBezTo>
                  <a:pt x="19105" y="10"/>
                  <a:pt x="18902" y="130"/>
                  <a:pt x="18728" y="59"/>
                </a:cubicBezTo>
                <a:cubicBezTo>
                  <a:pt x="18578" y="-2"/>
                  <a:pt x="18252" y="-5"/>
                  <a:pt x="18116" y="136"/>
                </a:cubicBezTo>
                <a:cubicBezTo>
                  <a:pt x="18175" y="75"/>
                  <a:pt x="18298" y="279"/>
                  <a:pt x="18361" y="285"/>
                </a:cubicBezTo>
                <a:cubicBezTo>
                  <a:pt x="18166" y="285"/>
                  <a:pt x="17974" y="110"/>
                  <a:pt x="17776" y="149"/>
                </a:cubicBezTo>
                <a:cubicBezTo>
                  <a:pt x="17789" y="245"/>
                  <a:pt x="17791" y="210"/>
                  <a:pt x="17833" y="259"/>
                </a:cubicBezTo>
                <a:cubicBezTo>
                  <a:pt x="17695" y="308"/>
                  <a:pt x="17442" y="191"/>
                  <a:pt x="17296" y="183"/>
                </a:cubicBezTo>
                <a:cubicBezTo>
                  <a:pt x="17097" y="171"/>
                  <a:pt x="16902" y="273"/>
                  <a:pt x="16703" y="270"/>
                </a:cubicBezTo>
                <a:cubicBezTo>
                  <a:pt x="16707" y="477"/>
                  <a:pt x="16045" y="464"/>
                  <a:pt x="15922" y="611"/>
                </a:cubicBezTo>
                <a:cubicBezTo>
                  <a:pt x="15984" y="642"/>
                  <a:pt x="16050" y="632"/>
                  <a:pt x="16114" y="633"/>
                </a:cubicBezTo>
                <a:cubicBezTo>
                  <a:pt x="16093" y="927"/>
                  <a:pt x="15244" y="969"/>
                  <a:pt x="15099" y="1007"/>
                </a:cubicBezTo>
                <a:cubicBezTo>
                  <a:pt x="15125" y="1148"/>
                  <a:pt x="15349" y="1197"/>
                  <a:pt x="15414" y="1212"/>
                </a:cubicBezTo>
                <a:cubicBezTo>
                  <a:pt x="15335" y="1285"/>
                  <a:pt x="15187" y="1268"/>
                  <a:pt x="15096" y="1309"/>
                </a:cubicBezTo>
                <a:cubicBezTo>
                  <a:pt x="15139" y="1389"/>
                  <a:pt x="15278" y="1390"/>
                  <a:pt x="15337" y="1395"/>
                </a:cubicBezTo>
                <a:cubicBezTo>
                  <a:pt x="15292" y="1423"/>
                  <a:pt x="15237" y="1423"/>
                  <a:pt x="15198" y="1474"/>
                </a:cubicBezTo>
                <a:cubicBezTo>
                  <a:pt x="15433" y="1544"/>
                  <a:pt x="15645" y="1461"/>
                  <a:pt x="15880" y="1474"/>
                </a:cubicBezTo>
                <a:cubicBezTo>
                  <a:pt x="15992" y="1480"/>
                  <a:pt x="16131" y="1500"/>
                  <a:pt x="16237" y="1562"/>
                </a:cubicBezTo>
                <a:cubicBezTo>
                  <a:pt x="16344" y="1623"/>
                  <a:pt x="16226" y="1664"/>
                  <a:pt x="16247" y="1717"/>
                </a:cubicBezTo>
                <a:cubicBezTo>
                  <a:pt x="16266" y="1765"/>
                  <a:pt x="16487" y="1880"/>
                  <a:pt x="16313" y="1959"/>
                </a:cubicBezTo>
                <a:cubicBezTo>
                  <a:pt x="16559" y="1847"/>
                  <a:pt x="16204" y="2758"/>
                  <a:pt x="16179" y="2583"/>
                </a:cubicBezTo>
                <a:cubicBezTo>
                  <a:pt x="16203" y="2748"/>
                  <a:pt x="16427" y="2568"/>
                  <a:pt x="16494" y="2630"/>
                </a:cubicBezTo>
                <a:cubicBezTo>
                  <a:pt x="16482" y="2669"/>
                  <a:pt x="16425" y="2638"/>
                  <a:pt x="16428" y="2695"/>
                </a:cubicBezTo>
                <a:cubicBezTo>
                  <a:pt x="16522" y="2661"/>
                  <a:pt x="16598" y="2870"/>
                  <a:pt x="16593" y="2871"/>
                </a:cubicBezTo>
                <a:cubicBezTo>
                  <a:pt x="16581" y="2874"/>
                  <a:pt x="16213" y="2799"/>
                  <a:pt x="16214" y="2802"/>
                </a:cubicBezTo>
                <a:cubicBezTo>
                  <a:pt x="16229" y="2835"/>
                  <a:pt x="16243" y="2868"/>
                  <a:pt x="16257" y="2900"/>
                </a:cubicBezTo>
                <a:cubicBezTo>
                  <a:pt x="16172" y="2904"/>
                  <a:pt x="16137" y="2977"/>
                  <a:pt x="16095" y="3092"/>
                </a:cubicBezTo>
                <a:cubicBezTo>
                  <a:pt x="16186" y="3140"/>
                  <a:pt x="16346" y="3277"/>
                  <a:pt x="16419" y="3092"/>
                </a:cubicBezTo>
                <a:cubicBezTo>
                  <a:pt x="16494" y="2902"/>
                  <a:pt x="16546" y="3028"/>
                  <a:pt x="16502" y="3209"/>
                </a:cubicBezTo>
                <a:cubicBezTo>
                  <a:pt x="16498" y="3224"/>
                  <a:pt x="15861" y="3720"/>
                  <a:pt x="16084" y="3791"/>
                </a:cubicBezTo>
                <a:cubicBezTo>
                  <a:pt x="16081" y="3912"/>
                  <a:pt x="15909" y="3871"/>
                  <a:pt x="15990" y="4074"/>
                </a:cubicBezTo>
                <a:cubicBezTo>
                  <a:pt x="16072" y="4282"/>
                  <a:pt x="15977" y="4328"/>
                  <a:pt x="16012" y="4522"/>
                </a:cubicBezTo>
                <a:cubicBezTo>
                  <a:pt x="16059" y="4791"/>
                  <a:pt x="16218" y="5190"/>
                  <a:pt x="16217" y="5459"/>
                </a:cubicBezTo>
                <a:cubicBezTo>
                  <a:pt x="16477" y="5346"/>
                  <a:pt x="16693" y="5934"/>
                  <a:pt x="16874" y="5492"/>
                </a:cubicBezTo>
                <a:cubicBezTo>
                  <a:pt x="16944" y="5323"/>
                  <a:pt x="17078" y="4978"/>
                  <a:pt x="17178" y="4863"/>
                </a:cubicBezTo>
                <a:cubicBezTo>
                  <a:pt x="17207" y="4830"/>
                  <a:pt x="17468" y="4537"/>
                  <a:pt x="17336" y="4506"/>
                </a:cubicBezTo>
                <a:cubicBezTo>
                  <a:pt x="17352" y="4429"/>
                  <a:pt x="17466" y="4461"/>
                  <a:pt x="17462" y="4414"/>
                </a:cubicBezTo>
                <a:cubicBezTo>
                  <a:pt x="17446" y="4185"/>
                  <a:pt x="17478" y="4318"/>
                  <a:pt x="17603" y="4179"/>
                </a:cubicBezTo>
                <a:cubicBezTo>
                  <a:pt x="17832" y="3924"/>
                  <a:pt x="18176" y="4100"/>
                  <a:pt x="18404" y="3748"/>
                </a:cubicBezTo>
                <a:cubicBezTo>
                  <a:pt x="18623" y="3408"/>
                  <a:pt x="18719" y="3579"/>
                  <a:pt x="18976" y="3474"/>
                </a:cubicBezTo>
                <a:cubicBezTo>
                  <a:pt x="19132" y="3410"/>
                  <a:pt x="19315" y="3416"/>
                  <a:pt x="19459" y="3294"/>
                </a:cubicBezTo>
                <a:cubicBezTo>
                  <a:pt x="19583" y="3189"/>
                  <a:pt x="19779" y="3004"/>
                  <a:pt x="19921" y="2998"/>
                </a:cubicBezTo>
                <a:cubicBezTo>
                  <a:pt x="19863" y="3000"/>
                  <a:pt x="19502" y="2839"/>
                  <a:pt x="19465" y="2948"/>
                </a:cubicBezTo>
                <a:cubicBezTo>
                  <a:pt x="19535" y="2744"/>
                  <a:pt x="19616" y="2666"/>
                  <a:pt x="19736" y="2808"/>
                </a:cubicBezTo>
                <a:cubicBezTo>
                  <a:pt x="19799" y="2882"/>
                  <a:pt x="20006" y="3044"/>
                  <a:pt x="20008" y="2762"/>
                </a:cubicBezTo>
                <a:cubicBezTo>
                  <a:pt x="20009" y="2563"/>
                  <a:pt x="19750" y="2306"/>
                  <a:pt x="19652" y="2240"/>
                </a:cubicBezTo>
                <a:cubicBezTo>
                  <a:pt x="19743" y="2177"/>
                  <a:pt x="20272" y="2315"/>
                  <a:pt x="20290" y="2066"/>
                </a:cubicBezTo>
                <a:cubicBezTo>
                  <a:pt x="20246" y="2069"/>
                  <a:pt x="20204" y="2042"/>
                  <a:pt x="20162" y="2024"/>
                </a:cubicBezTo>
                <a:cubicBezTo>
                  <a:pt x="20196" y="2013"/>
                  <a:pt x="20461" y="2053"/>
                  <a:pt x="20445" y="1920"/>
                </a:cubicBezTo>
                <a:cubicBezTo>
                  <a:pt x="20434" y="1826"/>
                  <a:pt x="20316" y="1823"/>
                  <a:pt x="20426" y="1726"/>
                </a:cubicBezTo>
                <a:cubicBezTo>
                  <a:pt x="20595" y="1578"/>
                  <a:pt x="20285" y="1472"/>
                  <a:pt x="20249" y="1409"/>
                </a:cubicBezTo>
                <a:cubicBezTo>
                  <a:pt x="20284" y="1409"/>
                  <a:pt x="20770" y="1373"/>
                  <a:pt x="20655" y="1204"/>
                </a:cubicBezTo>
                <a:cubicBezTo>
                  <a:pt x="20592" y="1111"/>
                  <a:pt x="20396" y="1087"/>
                  <a:pt x="20327" y="1171"/>
                </a:cubicBezTo>
                <a:cubicBezTo>
                  <a:pt x="20607" y="695"/>
                  <a:pt x="21060" y="526"/>
                  <a:pt x="21446" y="368"/>
                </a:cubicBezTo>
                <a:cubicBezTo>
                  <a:pt x="21259" y="170"/>
                  <a:pt x="20985" y="351"/>
                  <a:pt x="20788" y="376"/>
                </a:cubicBezTo>
                <a:cubicBezTo>
                  <a:pt x="20727" y="384"/>
                  <a:pt x="20985" y="351"/>
                  <a:pt x="20788" y="376"/>
                </a:cubicBezTo>
                <a:close/>
                <a:moveTo>
                  <a:pt x="11250" y="17854"/>
                </a:moveTo>
                <a:cubicBezTo>
                  <a:pt x="11353" y="18121"/>
                  <a:pt x="10932" y="18149"/>
                  <a:pt x="10851" y="18066"/>
                </a:cubicBezTo>
                <a:cubicBezTo>
                  <a:pt x="10834" y="18070"/>
                  <a:pt x="10772" y="18267"/>
                  <a:pt x="10762" y="18295"/>
                </a:cubicBezTo>
                <a:lnTo>
                  <a:pt x="10744" y="18285"/>
                </a:lnTo>
                <a:lnTo>
                  <a:pt x="10730" y="18323"/>
                </a:lnTo>
                <a:cubicBezTo>
                  <a:pt x="10688" y="18281"/>
                  <a:pt x="10661" y="18211"/>
                  <a:pt x="10659" y="18127"/>
                </a:cubicBezTo>
                <a:cubicBezTo>
                  <a:pt x="10636" y="18121"/>
                  <a:pt x="10482" y="18109"/>
                  <a:pt x="10449" y="18132"/>
                </a:cubicBezTo>
                <a:cubicBezTo>
                  <a:pt x="10400" y="18160"/>
                  <a:pt x="10250" y="18170"/>
                  <a:pt x="10272" y="17972"/>
                </a:cubicBezTo>
                <a:cubicBezTo>
                  <a:pt x="10299" y="17723"/>
                  <a:pt x="10501" y="18031"/>
                  <a:pt x="10576" y="17927"/>
                </a:cubicBezTo>
                <a:cubicBezTo>
                  <a:pt x="10576" y="17927"/>
                  <a:pt x="10576" y="17927"/>
                  <a:pt x="10576" y="17927"/>
                </a:cubicBezTo>
                <a:cubicBezTo>
                  <a:pt x="10555" y="17927"/>
                  <a:pt x="10562" y="17743"/>
                  <a:pt x="10562" y="17738"/>
                </a:cubicBezTo>
                <a:lnTo>
                  <a:pt x="10412" y="17627"/>
                </a:lnTo>
                <a:cubicBezTo>
                  <a:pt x="10499" y="17485"/>
                  <a:pt x="10669" y="17484"/>
                  <a:pt x="10776" y="17484"/>
                </a:cubicBezTo>
                <a:cubicBezTo>
                  <a:pt x="10837" y="17484"/>
                  <a:pt x="10950" y="17493"/>
                  <a:pt x="11001" y="17546"/>
                </a:cubicBezTo>
                <a:cubicBezTo>
                  <a:pt x="11036" y="17584"/>
                  <a:pt x="11222" y="17784"/>
                  <a:pt x="11250" y="17854"/>
                </a:cubicBezTo>
                <a:cubicBezTo>
                  <a:pt x="11273" y="17915"/>
                  <a:pt x="11228" y="17798"/>
                  <a:pt x="11250" y="17854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2" name="Figur"/>
          <p:cNvSpPr/>
          <p:nvPr>
            <p:ph type="body" sz="quarter" idx="23"/>
          </p:nvPr>
        </p:nvSpPr>
        <p:spPr>
          <a:xfrm>
            <a:off x="8053647" y="6801521"/>
            <a:ext cx="2017140" cy="3286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6" fill="norm" stroke="1" extrusionOk="0">
                <a:moveTo>
                  <a:pt x="14907" y="13611"/>
                </a:moveTo>
                <a:cubicBezTo>
                  <a:pt x="14908" y="13576"/>
                  <a:pt x="14915" y="13542"/>
                  <a:pt x="14927" y="13508"/>
                </a:cubicBezTo>
                <a:cubicBezTo>
                  <a:pt x="14945" y="13527"/>
                  <a:pt x="14935" y="13561"/>
                  <a:pt x="14907" y="13611"/>
                </a:cubicBezTo>
                <a:cubicBezTo>
                  <a:pt x="14911" y="13596"/>
                  <a:pt x="14935" y="13561"/>
                  <a:pt x="14907" y="13611"/>
                </a:cubicBezTo>
                <a:close/>
                <a:moveTo>
                  <a:pt x="13846" y="3906"/>
                </a:moveTo>
                <a:cubicBezTo>
                  <a:pt x="13745" y="4068"/>
                  <a:pt x="13727" y="4129"/>
                  <a:pt x="13495" y="4231"/>
                </a:cubicBezTo>
                <a:cubicBezTo>
                  <a:pt x="13568" y="4090"/>
                  <a:pt x="13714" y="3995"/>
                  <a:pt x="13864" y="3877"/>
                </a:cubicBezTo>
                <a:lnTo>
                  <a:pt x="13846" y="3906"/>
                </a:lnTo>
                <a:cubicBezTo>
                  <a:pt x="13827" y="3937"/>
                  <a:pt x="13846" y="3906"/>
                  <a:pt x="13846" y="3906"/>
                </a:cubicBezTo>
                <a:close/>
                <a:moveTo>
                  <a:pt x="12475" y="14778"/>
                </a:moveTo>
                <a:cubicBezTo>
                  <a:pt x="12516" y="14778"/>
                  <a:pt x="12564" y="14776"/>
                  <a:pt x="12595" y="14795"/>
                </a:cubicBezTo>
                <a:cubicBezTo>
                  <a:pt x="12555" y="14785"/>
                  <a:pt x="12514" y="14778"/>
                  <a:pt x="12475" y="14778"/>
                </a:cubicBezTo>
                <a:cubicBezTo>
                  <a:pt x="12476" y="14778"/>
                  <a:pt x="12514" y="14778"/>
                  <a:pt x="12475" y="14778"/>
                </a:cubicBezTo>
                <a:close/>
                <a:moveTo>
                  <a:pt x="7113" y="17141"/>
                </a:moveTo>
                <a:cubicBezTo>
                  <a:pt x="7109" y="17139"/>
                  <a:pt x="7101" y="17127"/>
                  <a:pt x="7096" y="17118"/>
                </a:cubicBezTo>
                <a:cubicBezTo>
                  <a:pt x="7113" y="17112"/>
                  <a:pt x="7129" y="17104"/>
                  <a:pt x="7143" y="17096"/>
                </a:cubicBezTo>
                <a:cubicBezTo>
                  <a:pt x="7135" y="17114"/>
                  <a:pt x="7137" y="17132"/>
                  <a:pt x="7149" y="17150"/>
                </a:cubicBezTo>
                <a:lnTo>
                  <a:pt x="7113" y="17141"/>
                </a:lnTo>
                <a:cubicBezTo>
                  <a:pt x="7109" y="17139"/>
                  <a:pt x="7113" y="17141"/>
                  <a:pt x="7113" y="17141"/>
                </a:cubicBezTo>
                <a:close/>
                <a:moveTo>
                  <a:pt x="4271" y="153"/>
                </a:moveTo>
                <a:cubicBezTo>
                  <a:pt x="4271" y="153"/>
                  <a:pt x="4274" y="153"/>
                  <a:pt x="4271" y="153"/>
                </a:cubicBezTo>
                <a:cubicBezTo>
                  <a:pt x="4271" y="153"/>
                  <a:pt x="4271" y="153"/>
                  <a:pt x="4271" y="153"/>
                </a:cubicBezTo>
                <a:close/>
                <a:moveTo>
                  <a:pt x="21083" y="5876"/>
                </a:moveTo>
                <a:cubicBezTo>
                  <a:pt x="20878" y="5351"/>
                  <a:pt x="20177" y="5444"/>
                  <a:pt x="19555" y="5083"/>
                </a:cubicBezTo>
                <a:cubicBezTo>
                  <a:pt x="19066" y="4799"/>
                  <a:pt x="18685" y="4740"/>
                  <a:pt x="18023" y="4717"/>
                </a:cubicBezTo>
                <a:cubicBezTo>
                  <a:pt x="17537" y="4700"/>
                  <a:pt x="17283" y="4482"/>
                  <a:pt x="16812" y="4685"/>
                </a:cubicBezTo>
                <a:cubicBezTo>
                  <a:pt x="16950" y="4215"/>
                  <a:pt x="15462" y="3995"/>
                  <a:pt x="14945" y="4103"/>
                </a:cubicBezTo>
                <a:cubicBezTo>
                  <a:pt x="14955" y="4083"/>
                  <a:pt x="15053" y="3900"/>
                  <a:pt x="15053" y="3900"/>
                </a:cubicBezTo>
                <a:cubicBezTo>
                  <a:pt x="14663" y="3887"/>
                  <a:pt x="14273" y="3873"/>
                  <a:pt x="13883" y="3862"/>
                </a:cubicBezTo>
                <a:cubicBezTo>
                  <a:pt x="14117" y="3655"/>
                  <a:pt x="14501" y="3533"/>
                  <a:pt x="14274" y="3246"/>
                </a:cubicBezTo>
                <a:cubicBezTo>
                  <a:pt x="13791" y="3298"/>
                  <a:pt x="13738" y="2329"/>
                  <a:pt x="13421" y="2513"/>
                </a:cubicBezTo>
                <a:cubicBezTo>
                  <a:pt x="13222" y="2341"/>
                  <a:pt x="12877" y="2206"/>
                  <a:pt x="12575" y="2135"/>
                </a:cubicBezTo>
                <a:cubicBezTo>
                  <a:pt x="12586" y="2119"/>
                  <a:pt x="12595" y="2102"/>
                  <a:pt x="12600" y="2085"/>
                </a:cubicBezTo>
                <a:cubicBezTo>
                  <a:pt x="12472" y="2018"/>
                  <a:pt x="11718" y="1855"/>
                  <a:pt x="11552" y="2009"/>
                </a:cubicBezTo>
                <a:cubicBezTo>
                  <a:pt x="11407" y="1950"/>
                  <a:pt x="11152" y="1951"/>
                  <a:pt x="10982" y="1957"/>
                </a:cubicBezTo>
                <a:lnTo>
                  <a:pt x="10971" y="1915"/>
                </a:lnTo>
                <a:lnTo>
                  <a:pt x="10942" y="1935"/>
                </a:lnTo>
                <a:cubicBezTo>
                  <a:pt x="10847" y="1887"/>
                  <a:pt x="10590" y="1730"/>
                  <a:pt x="10461" y="1730"/>
                </a:cubicBezTo>
                <a:cubicBezTo>
                  <a:pt x="10603" y="1730"/>
                  <a:pt x="10202" y="1408"/>
                  <a:pt x="10132" y="1370"/>
                </a:cubicBezTo>
                <a:cubicBezTo>
                  <a:pt x="10175" y="1376"/>
                  <a:pt x="10205" y="1380"/>
                  <a:pt x="10205" y="1380"/>
                </a:cubicBezTo>
                <a:cubicBezTo>
                  <a:pt x="9946" y="1224"/>
                  <a:pt x="9692" y="1045"/>
                  <a:pt x="9292" y="1115"/>
                </a:cubicBezTo>
                <a:cubicBezTo>
                  <a:pt x="9308" y="1100"/>
                  <a:pt x="9312" y="1069"/>
                  <a:pt x="9318" y="1047"/>
                </a:cubicBezTo>
                <a:cubicBezTo>
                  <a:pt x="9756" y="901"/>
                  <a:pt x="8958" y="655"/>
                  <a:pt x="8719" y="691"/>
                </a:cubicBezTo>
                <a:cubicBezTo>
                  <a:pt x="8697" y="649"/>
                  <a:pt x="8672" y="637"/>
                  <a:pt x="8622" y="605"/>
                </a:cubicBezTo>
                <a:cubicBezTo>
                  <a:pt x="8595" y="615"/>
                  <a:pt x="8857" y="603"/>
                  <a:pt x="8946" y="583"/>
                </a:cubicBezTo>
                <a:lnTo>
                  <a:pt x="8946" y="424"/>
                </a:lnTo>
                <a:cubicBezTo>
                  <a:pt x="8584" y="419"/>
                  <a:pt x="8041" y="370"/>
                  <a:pt x="7753" y="527"/>
                </a:cubicBezTo>
                <a:cubicBezTo>
                  <a:pt x="7325" y="761"/>
                  <a:pt x="7238" y="462"/>
                  <a:pt x="6865" y="462"/>
                </a:cubicBezTo>
                <a:cubicBezTo>
                  <a:pt x="6651" y="462"/>
                  <a:pt x="6162" y="582"/>
                  <a:pt x="6100" y="423"/>
                </a:cubicBezTo>
                <a:cubicBezTo>
                  <a:pt x="6035" y="257"/>
                  <a:pt x="5794" y="173"/>
                  <a:pt x="5530" y="201"/>
                </a:cubicBezTo>
                <a:cubicBezTo>
                  <a:pt x="5798" y="201"/>
                  <a:pt x="4516" y="-254"/>
                  <a:pt x="5126" y="246"/>
                </a:cubicBezTo>
                <a:cubicBezTo>
                  <a:pt x="4964" y="310"/>
                  <a:pt x="4729" y="281"/>
                  <a:pt x="4573" y="365"/>
                </a:cubicBezTo>
                <a:cubicBezTo>
                  <a:pt x="4569" y="357"/>
                  <a:pt x="4565" y="351"/>
                  <a:pt x="4561" y="344"/>
                </a:cubicBezTo>
                <a:cubicBezTo>
                  <a:pt x="4686" y="310"/>
                  <a:pt x="4802" y="265"/>
                  <a:pt x="4906" y="212"/>
                </a:cubicBezTo>
                <a:cubicBezTo>
                  <a:pt x="4915" y="-229"/>
                  <a:pt x="4397" y="153"/>
                  <a:pt x="4270" y="153"/>
                </a:cubicBezTo>
                <a:cubicBezTo>
                  <a:pt x="4167" y="164"/>
                  <a:pt x="3359" y="353"/>
                  <a:pt x="3319" y="417"/>
                </a:cubicBezTo>
                <a:lnTo>
                  <a:pt x="3145" y="383"/>
                </a:lnTo>
                <a:cubicBezTo>
                  <a:pt x="2836" y="502"/>
                  <a:pt x="2710" y="657"/>
                  <a:pt x="2597" y="861"/>
                </a:cubicBezTo>
                <a:lnTo>
                  <a:pt x="2632" y="881"/>
                </a:lnTo>
                <a:lnTo>
                  <a:pt x="2609" y="891"/>
                </a:lnTo>
                <a:cubicBezTo>
                  <a:pt x="2609" y="891"/>
                  <a:pt x="2630" y="919"/>
                  <a:pt x="2631" y="920"/>
                </a:cubicBezTo>
                <a:cubicBezTo>
                  <a:pt x="2441" y="925"/>
                  <a:pt x="2439" y="994"/>
                  <a:pt x="2367" y="1082"/>
                </a:cubicBezTo>
                <a:cubicBezTo>
                  <a:pt x="2327" y="1132"/>
                  <a:pt x="2134" y="1188"/>
                  <a:pt x="2046" y="1216"/>
                </a:cubicBezTo>
                <a:cubicBezTo>
                  <a:pt x="2006" y="1191"/>
                  <a:pt x="1971" y="1160"/>
                  <a:pt x="1938" y="1132"/>
                </a:cubicBezTo>
                <a:lnTo>
                  <a:pt x="1757" y="1278"/>
                </a:lnTo>
                <a:lnTo>
                  <a:pt x="1868" y="1415"/>
                </a:lnTo>
                <a:lnTo>
                  <a:pt x="1840" y="1419"/>
                </a:lnTo>
                <a:lnTo>
                  <a:pt x="1824" y="1473"/>
                </a:lnTo>
                <a:lnTo>
                  <a:pt x="1805" y="1460"/>
                </a:lnTo>
                <a:cubicBezTo>
                  <a:pt x="1758" y="1481"/>
                  <a:pt x="1709" y="1500"/>
                  <a:pt x="1658" y="1517"/>
                </a:cubicBezTo>
                <a:cubicBezTo>
                  <a:pt x="1549" y="1674"/>
                  <a:pt x="1707" y="1979"/>
                  <a:pt x="1798" y="2121"/>
                </a:cubicBezTo>
                <a:lnTo>
                  <a:pt x="1623" y="2198"/>
                </a:lnTo>
                <a:cubicBezTo>
                  <a:pt x="1623" y="2198"/>
                  <a:pt x="1757" y="2274"/>
                  <a:pt x="1768" y="2279"/>
                </a:cubicBezTo>
                <a:cubicBezTo>
                  <a:pt x="1773" y="2424"/>
                  <a:pt x="1650" y="2661"/>
                  <a:pt x="1803" y="2773"/>
                </a:cubicBezTo>
                <a:cubicBezTo>
                  <a:pt x="1723" y="2851"/>
                  <a:pt x="1540" y="2983"/>
                  <a:pt x="1532" y="3078"/>
                </a:cubicBezTo>
                <a:cubicBezTo>
                  <a:pt x="1139" y="3076"/>
                  <a:pt x="1182" y="3360"/>
                  <a:pt x="947" y="3451"/>
                </a:cubicBezTo>
                <a:cubicBezTo>
                  <a:pt x="945" y="3436"/>
                  <a:pt x="951" y="3434"/>
                  <a:pt x="966" y="3447"/>
                </a:cubicBezTo>
                <a:cubicBezTo>
                  <a:pt x="608" y="3513"/>
                  <a:pt x="413" y="3554"/>
                  <a:pt x="434" y="3830"/>
                </a:cubicBezTo>
                <a:cubicBezTo>
                  <a:pt x="410" y="3843"/>
                  <a:pt x="192" y="4024"/>
                  <a:pt x="245" y="4024"/>
                </a:cubicBezTo>
                <a:lnTo>
                  <a:pt x="236" y="4024"/>
                </a:lnTo>
                <a:cubicBezTo>
                  <a:pt x="54" y="4141"/>
                  <a:pt x="48" y="4311"/>
                  <a:pt x="120" y="4482"/>
                </a:cubicBezTo>
                <a:cubicBezTo>
                  <a:pt x="-250" y="4580"/>
                  <a:pt x="355" y="4716"/>
                  <a:pt x="355" y="4730"/>
                </a:cubicBezTo>
                <a:cubicBezTo>
                  <a:pt x="361" y="4790"/>
                  <a:pt x="347" y="4826"/>
                  <a:pt x="446" y="4867"/>
                </a:cubicBezTo>
                <a:cubicBezTo>
                  <a:pt x="418" y="4880"/>
                  <a:pt x="385" y="4889"/>
                  <a:pt x="354" y="4898"/>
                </a:cubicBezTo>
                <a:lnTo>
                  <a:pt x="401" y="5044"/>
                </a:lnTo>
                <a:cubicBezTo>
                  <a:pt x="360" y="5065"/>
                  <a:pt x="295" y="5073"/>
                  <a:pt x="243" y="5074"/>
                </a:cubicBezTo>
                <a:cubicBezTo>
                  <a:pt x="-96" y="5327"/>
                  <a:pt x="100" y="5478"/>
                  <a:pt x="253" y="5724"/>
                </a:cubicBezTo>
                <a:cubicBezTo>
                  <a:pt x="-131" y="5758"/>
                  <a:pt x="906" y="6336"/>
                  <a:pt x="977" y="6405"/>
                </a:cubicBezTo>
                <a:cubicBezTo>
                  <a:pt x="1473" y="6884"/>
                  <a:pt x="1943" y="7410"/>
                  <a:pt x="2366" y="7917"/>
                </a:cubicBezTo>
                <a:cubicBezTo>
                  <a:pt x="2792" y="8429"/>
                  <a:pt x="2834" y="8747"/>
                  <a:pt x="3754" y="9047"/>
                </a:cubicBezTo>
                <a:cubicBezTo>
                  <a:pt x="4138" y="9172"/>
                  <a:pt x="4518" y="9326"/>
                  <a:pt x="4908" y="9441"/>
                </a:cubicBezTo>
                <a:cubicBezTo>
                  <a:pt x="5168" y="9517"/>
                  <a:pt x="5201" y="9759"/>
                  <a:pt x="5520" y="9800"/>
                </a:cubicBezTo>
                <a:cubicBezTo>
                  <a:pt x="5673" y="10251"/>
                  <a:pt x="5783" y="10655"/>
                  <a:pt x="5791" y="11117"/>
                </a:cubicBezTo>
                <a:cubicBezTo>
                  <a:pt x="5711" y="11122"/>
                  <a:pt x="5913" y="12338"/>
                  <a:pt x="5907" y="12464"/>
                </a:cubicBezTo>
                <a:cubicBezTo>
                  <a:pt x="5882" y="13059"/>
                  <a:pt x="5883" y="13548"/>
                  <a:pt x="6193" y="14121"/>
                </a:cubicBezTo>
                <a:lnTo>
                  <a:pt x="6225" y="14132"/>
                </a:lnTo>
                <a:cubicBezTo>
                  <a:pt x="6430" y="14543"/>
                  <a:pt x="6291" y="15161"/>
                  <a:pt x="6165" y="15567"/>
                </a:cubicBezTo>
                <a:lnTo>
                  <a:pt x="5959" y="15469"/>
                </a:lnTo>
                <a:cubicBezTo>
                  <a:pt x="6052" y="15704"/>
                  <a:pt x="6153" y="16040"/>
                  <a:pt x="6421" y="16224"/>
                </a:cubicBezTo>
                <a:cubicBezTo>
                  <a:pt x="6507" y="16420"/>
                  <a:pt x="6366" y="16837"/>
                  <a:pt x="6657" y="17019"/>
                </a:cubicBezTo>
                <a:lnTo>
                  <a:pt x="6608" y="17029"/>
                </a:lnTo>
                <a:cubicBezTo>
                  <a:pt x="6637" y="17135"/>
                  <a:pt x="6673" y="17242"/>
                  <a:pt x="6698" y="17348"/>
                </a:cubicBezTo>
                <a:cubicBezTo>
                  <a:pt x="6724" y="17460"/>
                  <a:pt x="6961" y="17753"/>
                  <a:pt x="7204" y="17552"/>
                </a:cubicBezTo>
                <a:cubicBezTo>
                  <a:pt x="7368" y="17415"/>
                  <a:pt x="7130" y="17379"/>
                  <a:pt x="7104" y="17271"/>
                </a:cubicBezTo>
                <a:cubicBezTo>
                  <a:pt x="7153" y="17247"/>
                  <a:pt x="7205" y="17224"/>
                  <a:pt x="7258" y="17204"/>
                </a:cubicBezTo>
                <a:cubicBezTo>
                  <a:pt x="7266" y="17207"/>
                  <a:pt x="7274" y="17209"/>
                  <a:pt x="7283" y="17212"/>
                </a:cubicBezTo>
                <a:cubicBezTo>
                  <a:pt x="7428" y="17330"/>
                  <a:pt x="7359" y="17669"/>
                  <a:pt x="7457" y="17825"/>
                </a:cubicBezTo>
                <a:cubicBezTo>
                  <a:pt x="7064" y="17733"/>
                  <a:pt x="6781" y="17992"/>
                  <a:pt x="7244" y="18037"/>
                </a:cubicBezTo>
                <a:cubicBezTo>
                  <a:pt x="7249" y="18089"/>
                  <a:pt x="7372" y="18164"/>
                  <a:pt x="7414" y="18219"/>
                </a:cubicBezTo>
                <a:cubicBezTo>
                  <a:pt x="7100" y="18171"/>
                  <a:pt x="6990" y="18391"/>
                  <a:pt x="6948" y="18541"/>
                </a:cubicBezTo>
                <a:cubicBezTo>
                  <a:pt x="6858" y="18867"/>
                  <a:pt x="7590" y="18545"/>
                  <a:pt x="7695" y="18694"/>
                </a:cubicBezTo>
                <a:cubicBezTo>
                  <a:pt x="7722" y="18862"/>
                  <a:pt x="7638" y="18904"/>
                  <a:pt x="7476" y="18960"/>
                </a:cubicBezTo>
                <a:cubicBezTo>
                  <a:pt x="7193" y="19058"/>
                  <a:pt x="7547" y="19380"/>
                  <a:pt x="7676" y="19483"/>
                </a:cubicBezTo>
                <a:cubicBezTo>
                  <a:pt x="7806" y="19585"/>
                  <a:pt x="8719" y="19925"/>
                  <a:pt x="8709" y="20034"/>
                </a:cubicBezTo>
                <a:cubicBezTo>
                  <a:pt x="8675" y="20055"/>
                  <a:pt x="8539" y="20057"/>
                  <a:pt x="8495" y="20060"/>
                </a:cubicBezTo>
                <a:cubicBezTo>
                  <a:pt x="8668" y="20215"/>
                  <a:pt x="8970" y="20245"/>
                  <a:pt x="9155" y="20402"/>
                </a:cubicBezTo>
                <a:cubicBezTo>
                  <a:pt x="9472" y="20673"/>
                  <a:pt x="9686" y="20866"/>
                  <a:pt x="10256" y="20922"/>
                </a:cubicBezTo>
                <a:cubicBezTo>
                  <a:pt x="10224" y="21093"/>
                  <a:pt x="10989" y="21099"/>
                  <a:pt x="11173" y="21106"/>
                </a:cubicBezTo>
                <a:cubicBezTo>
                  <a:pt x="11320" y="21272"/>
                  <a:pt x="11860" y="21266"/>
                  <a:pt x="12121" y="21346"/>
                </a:cubicBezTo>
                <a:cubicBezTo>
                  <a:pt x="12171" y="21325"/>
                  <a:pt x="12226" y="21311"/>
                  <a:pt x="12286" y="21303"/>
                </a:cubicBezTo>
                <a:cubicBezTo>
                  <a:pt x="12279" y="21275"/>
                  <a:pt x="12265" y="21249"/>
                  <a:pt x="12243" y="21224"/>
                </a:cubicBezTo>
                <a:cubicBezTo>
                  <a:pt x="12367" y="21226"/>
                  <a:pt x="12609" y="21245"/>
                  <a:pt x="12688" y="21175"/>
                </a:cubicBezTo>
                <a:cubicBezTo>
                  <a:pt x="13408" y="21075"/>
                  <a:pt x="12856" y="20944"/>
                  <a:pt x="12432" y="20879"/>
                </a:cubicBezTo>
                <a:cubicBezTo>
                  <a:pt x="12038" y="20820"/>
                  <a:pt x="11669" y="20556"/>
                  <a:pt x="11367" y="20396"/>
                </a:cubicBezTo>
                <a:lnTo>
                  <a:pt x="11371" y="20394"/>
                </a:lnTo>
                <a:cubicBezTo>
                  <a:pt x="11287" y="20307"/>
                  <a:pt x="11160" y="20275"/>
                  <a:pt x="11013" y="20336"/>
                </a:cubicBezTo>
                <a:cubicBezTo>
                  <a:pt x="10986" y="20329"/>
                  <a:pt x="10938" y="20310"/>
                  <a:pt x="10929" y="20303"/>
                </a:cubicBezTo>
                <a:cubicBezTo>
                  <a:pt x="10926" y="20288"/>
                  <a:pt x="10923" y="20273"/>
                  <a:pt x="10922" y="20258"/>
                </a:cubicBezTo>
                <a:lnTo>
                  <a:pt x="11154" y="20296"/>
                </a:lnTo>
                <a:lnTo>
                  <a:pt x="11240" y="20191"/>
                </a:lnTo>
                <a:cubicBezTo>
                  <a:pt x="10960" y="20056"/>
                  <a:pt x="10729" y="19885"/>
                  <a:pt x="10600" y="19679"/>
                </a:cubicBezTo>
                <a:cubicBezTo>
                  <a:pt x="11043" y="19491"/>
                  <a:pt x="10850" y="19267"/>
                  <a:pt x="11190" y="19008"/>
                </a:cubicBezTo>
                <a:cubicBezTo>
                  <a:pt x="11610" y="18689"/>
                  <a:pt x="10881" y="18589"/>
                  <a:pt x="10564" y="18488"/>
                </a:cubicBezTo>
                <a:cubicBezTo>
                  <a:pt x="9933" y="18287"/>
                  <a:pt x="10482" y="18110"/>
                  <a:pt x="10762" y="17956"/>
                </a:cubicBezTo>
                <a:cubicBezTo>
                  <a:pt x="11082" y="17780"/>
                  <a:pt x="10532" y="17572"/>
                  <a:pt x="10925" y="17461"/>
                </a:cubicBezTo>
                <a:cubicBezTo>
                  <a:pt x="11053" y="17363"/>
                  <a:pt x="11542" y="17241"/>
                  <a:pt x="11132" y="17081"/>
                </a:cubicBezTo>
                <a:cubicBezTo>
                  <a:pt x="10719" y="16920"/>
                  <a:pt x="10542" y="17195"/>
                  <a:pt x="10370" y="16756"/>
                </a:cubicBezTo>
                <a:cubicBezTo>
                  <a:pt x="10280" y="16736"/>
                  <a:pt x="10698" y="16839"/>
                  <a:pt x="10701" y="16840"/>
                </a:cubicBezTo>
                <a:cubicBezTo>
                  <a:pt x="10852" y="16881"/>
                  <a:pt x="11044" y="16917"/>
                  <a:pt x="11208" y="16879"/>
                </a:cubicBezTo>
                <a:cubicBezTo>
                  <a:pt x="11677" y="16774"/>
                  <a:pt x="11296" y="16620"/>
                  <a:pt x="11327" y="16476"/>
                </a:cubicBezTo>
                <a:lnTo>
                  <a:pt x="11391" y="16465"/>
                </a:lnTo>
                <a:cubicBezTo>
                  <a:pt x="11399" y="16341"/>
                  <a:pt x="11312" y="16265"/>
                  <a:pt x="11208" y="16169"/>
                </a:cubicBezTo>
                <a:cubicBezTo>
                  <a:pt x="11664" y="16259"/>
                  <a:pt x="12455" y="16159"/>
                  <a:pt x="12835" y="15994"/>
                </a:cubicBezTo>
                <a:cubicBezTo>
                  <a:pt x="13028" y="15910"/>
                  <a:pt x="13154" y="15698"/>
                  <a:pt x="13228" y="15565"/>
                </a:cubicBezTo>
                <a:cubicBezTo>
                  <a:pt x="13402" y="15253"/>
                  <a:pt x="12911" y="15333"/>
                  <a:pt x="12834" y="15144"/>
                </a:cubicBezTo>
                <a:cubicBezTo>
                  <a:pt x="12802" y="15022"/>
                  <a:pt x="12963" y="14987"/>
                  <a:pt x="12778" y="14873"/>
                </a:cubicBezTo>
                <a:cubicBezTo>
                  <a:pt x="13254" y="14989"/>
                  <a:pt x="14069" y="14954"/>
                  <a:pt x="14075" y="14543"/>
                </a:cubicBezTo>
                <a:cubicBezTo>
                  <a:pt x="14715" y="14565"/>
                  <a:pt x="14622" y="13934"/>
                  <a:pt x="14861" y="13689"/>
                </a:cubicBezTo>
                <a:cubicBezTo>
                  <a:pt x="14826" y="13753"/>
                  <a:pt x="14779" y="13815"/>
                  <a:pt x="14699" y="13862"/>
                </a:cubicBezTo>
                <a:lnTo>
                  <a:pt x="14810" y="13932"/>
                </a:lnTo>
                <a:lnTo>
                  <a:pt x="14823" y="13925"/>
                </a:lnTo>
                <a:lnTo>
                  <a:pt x="14866" y="13945"/>
                </a:lnTo>
                <a:cubicBezTo>
                  <a:pt x="15391" y="13663"/>
                  <a:pt x="15253" y="13268"/>
                  <a:pt x="15713" y="12979"/>
                </a:cubicBezTo>
                <a:cubicBezTo>
                  <a:pt x="16218" y="12660"/>
                  <a:pt x="15525" y="12151"/>
                  <a:pt x="15954" y="11777"/>
                </a:cubicBezTo>
                <a:cubicBezTo>
                  <a:pt x="16313" y="11463"/>
                  <a:pt x="17360" y="11121"/>
                  <a:pt x="17972" y="11165"/>
                </a:cubicBezTo>
                <a:cubicBezTo>
                  <a:pt x="18474" y="11201"/>
                  <a:pt x="18489" y="10927"/>
                  <a:pt x="18940" y="10851"/>
                </a:cubicBezTo>
                <a:cubicBezTo>
                  <a:pt x="18679" y="10613"/>
                  <a:pt x="19041" y="10505"/>
                  <a:pt x="19136" y="10300"/>
                </a:cubicBezTo>
                <a:cubicBezTo>
                  <a:pt x="19263" y="10026"/>
                  <a:pt x="19440" y="9737"/>
                  <a:pt x="19532" y="9473"/>
                </a:cubicBezTo>
                <a:cubicBezTo>
                  <a:pt x="19677" y="9053"/>
                  <a:pt x="19187" y="8394"/>
                  <a:pt x="19505" y="8013"/>
                </a:cubicBezTo>
                <a:cubicBezTo>
                  <a:pt x="20005" y="8053"/>
                  <a:pt x="20030" y="7526"/>
                  <a:pt x="20245" y="7340"/>
                </a:cubicBezTo>
                <a:cubicBezTo>
                  <a:pt x="20849" y="6817"/>
                  <a:pt x="21350" y="6573"/>
                  <a:pt x="21083" y="5876"/>
                </a:cubicBezTo>
                <a:cubicBezTo>
                  <a:pt x="21071" y="5847"/>
                  <a:pt x="21253" y="6319"/>
                  <a:pt x="21083" y="587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3" name="Figur"/>
          <p:cNvSpPr/>
          <p:nvPr>
            <p:ph type="body" sz="quarter" idx="24"/>
          </p:nvPr>
        </p:nvSpPr>
        <p:spPr>
          <a:xfrm>
            <a:off x="10786113" y="5609272"/>
            <a:ext cx="2957071" cy="3488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fill="norm" stroke="1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4" name="Figur"/>
          <p:cNvSpPr/>
          <p:nvPr>
            <p:ph type="body" sz="quarter" idx="25"/>
          </p:nvPr>
        </p:nvSpPr>
        <p:spPr>
          <a:xfrm>
            <a:off x="12528502" y="3725221"/>
            <a:ext cx="5265093" cy="415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fill="norm" stroke="1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7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2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8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59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2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5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2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9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2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90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7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6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6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4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2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2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4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5" name="Figur"/>
          <p:cNvSpPr/>
          <p:nvPr>
            <p:ph type="body" sz="quarter" idx="26"/>
          </p:nvPr>
        </p:nvSpPr>
        <p:spPr>
          <a:xfrm>
            <a:off x="16247667" y="7522757"/>
            <a:ext cx="1863472" cy="1990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0" h="21301" fill="norm" stroke="1" extrusionOk="0">
                <a:moveTo>
                  <a:pt x="19386" y="1922"/>
                </a:moveTo>
                <a:cubicBezTo>
                  <a:pt x="19814" y="2079"/>
                  <a:pt x="20906" y="1684"/>
                  <a:pt x="20889" y="1153"/>
                </a:cubicBezTo>
                <a:cubicBezTo>
                  <a:pt x="20881" y="1256"/>
                  <a:pt x="20912" y="1341"/>
                  <a:pt x="20981" y="1408"/>
                </a:cubicBezTo>
                <a:cubicBezTo>
                  <a:pt x="21526" y="952"/>
                  <a:pt x="20191" y="325"/>
                  <a:pt x="19879" y="191"/>
                </a:cubicBezTo>
                <a:cubicBezTo>
                  <a:pt x="20063" y="604"/>
                  <a:pt x="20673" y="601"/>
                  <a:pt x="20855" y="1057"/>
                </a:cubicBezTo>
                <a:cubicBezTo>
                  <a:pt x="20512" y="588"/>
                  <a:pt x="20469" y="1319"/>
                  <a:pt x="20375" y="1358"/>
                </a:cubicBezTo>
                <a:cubicBezTo>
                  <a:pt x="19827" y="1584"/>
                  <a:pt x="19497" y="1595"/>
                  <a:pt x="18866" y="1649"/>
                </a:cubicBezTo>
                <a:cubicBezTo>
                  <a:pt x="18833" y="1737"/>
                  <a:pt x="19305" y="1892"/>
                  <a:pt x="19386" y="1922"/>
                </a:cubicBezTo>
                <a:cubicBezTo>
                  <a:pt x="19639" y="2015"/>
                  <a:pt x="19305" y="1892"/>
                  <a:pt x="19386" y="1922"/>
                </a:cubicBezTo>
                <a:close/>
                <a:moveTo>
                  <a:pt x="19103" y="11614"/>
                </a:moveTo>
                <a:cubicBezTo>
                  <a:pt x="18975" y="11369"/>
                  <a:pt x="18653" y="11271"/>
                  <a:pt x="18576" y="10982"/>
                </a:cubicBezTo>
                <a:cubicBezTo>
                  <a:pt x="18519" y="10767"/>
                  <a:pt x="18708" y="10228"/>
                  <a:pt x="18266" y="10244"/>
                </a:cubicBezTo>
                <a:cubicBezTo>
                  <a:pt x="18251" y="10303"/>
                  <a:pt x="18237" y="10362"/>
                  <a:pt x="18222" y="10421"/>
                </a:cubicBezTo>
                <a:cubicBezTo>
                  <a:pt x="18247" y="10396"/>
                  <a:pt x="17854" y="9575"/>
                  <a:pt x="17912" y="9416"/>
                </a:cubicBezTo>
                <a:cubicBezTo>
                  <a:pt x="18034" y="9074"/>
                  <a:pt x="17131" y="8901"/>
                  <a:pt x="16984" y="8720"/>
                </a:cubicBezTo>
                <a:cubicBezTo>
                  <a:pt x="16704" y="8377"/>
                  <a:pt x="17067" y="6218"/>
                  <a:pt x="16504" y="6177"/>
                </a:cubicBezTo>
                <a:cubicBezTo>
                  <a:pt x="16273" y="6159"/>
                  <a:pt x="16153" y="6484"/>
                  <a:pt x="16083" y="6080"/>
                </a:cubicBezTo>
                <a:cubicBezTo>
                  <a:pt x="16022" y="5728"/>
                  <a:pt x="15985" y="5371"/>
                  <a:pt x="15924" y="5018"/>
                </a:cubicBezTo>
                <a:cubicBezTo>
                  <a:pt x="15759" y="4079"/>
                  <a:pt x="15690" y="4529"/>
                  <a:pt x="15317" y="5042"/>
                </a:cubicBezTo>
                <a:cubicBezTo>
                  <a:pt x="15183" y="5227"/>
                  <a:pt x="15058" y="5775"/>
                  <a:pt x="15034" y="6013"/>
                </a:cubicBezTo>
                <a:cubicBezTo>
                  <a:pt x="14984" y="6502"/>
                  <a:pt x="14940" y="7628"/>
                  <a:pt x="14375" y="7886"/>
                </a:cubicBezTo>
                <a:cubicBezTo>
                  <a:pt x="13846" y="8128"/>
                  <a:pt x="13658" y="7617"/>
                  <a:pt x="13271" y="7435"/>
                </a:cubicBezTo>
                <a:cubicBezTo>
                  <a:pt x="13079" y="7345"/>
                  <a:pt x="12495" y="6993"/>
                  <a:pt x="12357" y="6844"/>
                </a:cubicBezTo>
                <a:cubicBezTo>
                  <a:pt x="11909" y="6361"/>
                  <a:pt x="12379" y="6386"/>
                  <a:pt x="12379" y="5897"/>
                </a:cubicBezTo>
                <a:cubicBezTo>
                  <a:pt x="12379" y="5657"/>
                  <a:pt x="13041" y="5327"/>
                  <a:pt x="12893" y="5142"/>
                </a:cubicBezTo>
                <a:cubicBezTo>
                  <a:pt x="12638" y="4826"/>
                  <a:pt x="12410" y="5104"/>
                  <a:pt x="12118" y="5167"/>
                </a:cubicBezTo>
                <a:cubicBezTo>
                  <a:pt x="12073" y="5176"/>
                  <a:pt x="11507" y="4979"/>
                  <a:pt x="11456" y="4956"/>
                </a:cubicBezTo>
                <a:cubicBezTo>
                  <a:pt x="11258" y="4883"/>
                  <a:pt x="11085" y="4777"/>
                  <a:pt x="10936" y="4638"/>
                </a:cubicBezTo>
                <a:cubicBezTo>
                  <a:pt x="10808" y="4516"/>
                  <a:pt x="10485" y="4622"/>
                  <a:pt x="10582" y="4696"/>
                </a:cubicBezTo>
                <a:cubicBezTo>
                  <a:pt x="11287" y="5235"/>
                  <a:pt x="10445" y="4961"/>
                  <a:pt x="10047" y="5209"/>
                </a:cubicBezTo>
                <a:cubicBezTo>
                  <a:pt x="9664" y="5449"/>
                  <a:pt x="9179" y="6015"/>
                  <a:pt x="9314" y="6398"/>
                </a:cubicBezTo>
                <a:cubicBezTo>
                  <a:pt x="9371" y="6558"/>
                  <a:pt x="8566" y="6395"/>
                  <a:pt x="8566" y="6529"/>
                </a:cubicBezTo>
                <a:cubicBezTo>
                  <a:pt x="8531" y="5234"/>
                  <a:pt x="7201" y="6528"/>
                  <a:pt x="6847" y="6707"/>
                </a:cubicBezTo>
                <a:cubicBezTo>
                  <a:pt x="6570" y="6847"/>
                  <a:pt x="6760" y="7297"/>
                  <a:pt x="6430" y="7209"/>
                </a:cubicBezTo>
                <a:cubicBezTo>
                  <a:pt x="5937" y="7077"/>
                  <a:pt x="6342" y="7794"/>
                  <a:pt x="6208" y="7535"/>
                </a:cubicBezTo>
                <a:cubicBezTo>
                  <a:pt x="6184" y="7632"/>
                  <a:pt x="6160" y="7729"/>
                  <a:pt x="6135" y="7825"/>
                </a:cubicBezTo>
                <a:cubicBezTo>
                  <a:pt x="6054" y="7657"/>
                  <a:pt x="5985" y="7487"/>
                  <a:pt x="5914" y="7315"/>
                </a:cubicBezTo>
                <a:cubicBezTo>
                  <a:pt x="5873" y="7238"/>
                  <a:pt x="5208" y="8371"/>
                  <a:pt x="5154" y="8419"/>
                </a:cubicBezTo>
                <a:cubicBezTo>
                  <a:pt x="4695" y="8824"/>
                  <a:pt x="4672" y="9190"/>
                  <a:pt x="3820" y="9133"/>
                </a:cubicBezTo>
                <a:cubicBezTo>
                  <a:pt x="3705" y="9125"/>
                  <a:pt x="3316" y="9336"/>
                  <a:pt x="3212" y="9384"/>
                </a:cubicBezTo>
                <a:cubicBezTo>
                  <a:pt x="2904" y="9527"/>
                  <a:pt x="2613" y="9385"/>
                  <a:pt x="2350" y="9563"/>
                </a:cubicBezTo>
                <a:cubicBezTo>
                  <a:pt x="2074" y="9751"/>
                  <a:pt x="1515" y="10312"/>
                  <a:pt x="1214" y="10384"/>
                </a:cubicBezTo>
                <a:cubicBezTo>
                  <a:pt x="1097" y="10411"/>
                  <a:pt x="1127" y="9952"/>
                  <a:pt x="1118" y="10178"/>
                </a:cubicBezTo>
                <a:lnTo>
                  <a:pt x="1118" y="10178"/>
                </a:lnTo>
                <a:lnTo>
                  <a:pt x="1194" y="10178"/>
                </a:lnTo>
                <a:cubicBezTo>
                  <a:pt x="883" y="10178"/>
                  <a:pt x="1016" y="10855"/>
                  <a:pt x="856" y="11012"/>
                </a:cubicBezTo>
                <a:cubicBezTo>
                  <a:pt x="361" y="11497"/>
                  <a:pt x="1155" y="12018"/>
                  <a:pt x="820" y="12399"/>
                </a:cubicBezTo>
                <a:cubicBezTo>
                  <a:pt x="699" y="12536"/>
                  <a:pt x="536" y="11960"/>
                  <a:pt x="513" y="12066"/>
                </a:cubicBezTo>
                <a:cubicBezTo>
                  <a:pt x="514" y="12062"/>
                  <a:pt x="549" y="12342"/>
                  <a:pt x="465" y="12293"/>
                </a:cubicBezTo>
                <a:cubicBezTo>
                  <a:pt x="405" y="12258"/>
                  <a:pt x="370" y="12039"/>
                  <a:pt x="334" y="12030"/>
                </a:cubicBezTo>
                <a:cubicBezTo>
                  <a:pt x="424" y="12052"/>
                  <a:pt x="564" y="13355"/>
                  <a:pt x="640" y="13566"/>
                </a:cubicBezTo>
                <a:cubicBezTo>
                  <a:pt x="776" y="13948"/>
                  <a:pt x="561" y="14270"/>
                  <a:pt x="640" y="14640"/>
                </a:cubicBezTo>
                <a:cubicBezTo>
                  <a:pt x="747" y="15148"/>
                  <a:pt x="722" y="15468"/>
                  <a:pt x="458" y="15951"/>
                </a:cubicBezTo>
                <a:cubicBezTo>
                  <a:pt x="334" y="16180"/>
                  <a:pt x="56" y="16125"/>
                  <a:pt x="7" y="16277"/>
                </a:cubicBezTo>
                <a:cubicBezTo>
                  <a:pt x="-74" y="16533"/>
                  <a:pt x="511" y="16975"/>
                  <a:pt x="767" y="16949"/>
                </a:cubicBezTo>
                <a:cubicBezTo>
                  <a:pt x="1436" y="16881"/>
                  <a:pt x="1955" y="16336"/>
                  <a:pt x="2582" y="16311"/>
                </a:cubicBezTo>
                <a:cubicBezTo>
                  <a:pt x="2970" y="16295"/>
                  <a:pt x="3361" y="16353"/>
                  <a:pt x="3748" y="16338"/>
                </a:cubicBezTo>
                <a:cubicBezTo>
                  <a:pt x="4202" y="16322"/>
                  <a:pt x="4244" y="15862"/>
                  <a:pt x="4658" y="15792"/>
                </a:cubicBezTo>
                <a:cubicBezTo>
                  <a:pt x="5484" y="15654"/>
                  <a:pt x="6330" y="15193"/>
                  <a:pt x="7174" y="15152"/>
                </a:cubicBezTo>
                <a:cubicBezTo>
                  <a:pt x="7842" y="15118"/>
                  <a:pt x="8423" y="15247"/>
                  <a:pt x="9041" y="15506"/>
                </a:cubicBezTo>
                <a:cubicBezTo>
                  <a:pt x="9151" y="15552"/>
                  <a:pt x="9103" y="15862"/>
                  <a:pt x="9215" y="15989"/>
                </a:cubicBezTo>
                <a:cubicBezTo>
                  <a:pt x="9373" y="16166"/>
                  <a:pt x="9280" y="16704"/>
                  <a:pt x="9294" y="16895"/>
                </a:cubicBezTo>
                <a:cubicBezTo>
                  <a:pt x="9744" y="16511"/>
                  <a:pt x="10481" y="16247"/>
                  <a:pt x="10791" y="15743"/>
                </a:cubicBezTo>
                <a:cubicBezTo>
                  <a:pt x="10672" y="15935"/>
                  <a:pt x="10609" y="16166"/>
                  <a:pt x="10450" y="16380"/>
                </a:cubicBezTo>
                <a:cubicBezTo>
                  <a:pt x="10245" y="16658"/>
                  <a:pt x="9969" y="16812"/>
                  <a:pt x="9793" y="17054"/>
                </a:cubicBezTo>
                <a:cubicBezTo>
                  <a:pt x="10023" y="17069"/>
                  <a:pt x="10650" y="16543"/>
                  <a:pt x="10604" y="16524"/>
                </a:cubicBezTo>
                <a:cubicBezTo>
                  <a:pt x="10935" y="16663"/>
                  <a:pt x="10343" y="17138"/>
                  <a:pt x="10355" y="17217"/>
                </a:cubicBezTo>
                <a:cubicBezTo>
                  <a:pt x="10364" y="17277"/>
                  <a:pt x="10778" y="17209"/>
                  <a:pt x="10835" y="17418"/>
                </a:cubicBezTo>
                <a:cubicBezTo>
                  <a:pt x="10924" y="17735"/>
                  <a:pt x="10430" y="18216"/>
                  <a:pt x="10794" y="18457"/>
                </a:cubicBezTo>
                <a:cubicBezTo>
                  <a:pt x="11038" y="18617"/>
                  <a:pt x="11598" y="18832"/>
                  <a:pt x="11883" y="18879"/>
                </a:cubicBezTo>
                <a:cubicBezTo>
                  <a:pt x="11993" y="18897"/>
                  <a:pt x="12786" y="18418"/>
                  <a:pt x="12805" y="18490"/>
                </a:cubicBezTo>
                <a:cubicBezTo>
                  <a:pt x="12831" y="18588"/>
                  <a:pt x="12780" y="19001"/>
                  <a:pt x="13060" y="19024"/>
                </a:cubicBezTo>
                <a:cubicBezTo>
                  <a:pt x="13190" y="19036"/>
                  <a:pt x="13814" y="18599"/>
                  <a:pt x="13974" y="18534"/>
                </a:cubicBezTo>
                <a:cubicBezTo>
                  <a:pt x="14404" y="18360"/>
                  <a:pt x="14907" y="18467"/>
                  <a:pt x="15218" y="18114"/>
                </a:cubicBezTo>
                <a:cubicBezTo>
                  <a:pt x="15902" y="17337"/>
                  <a:pt x="16505" y="16291"/>
                  <a:pt x="17441" y="15754"/>
                </a:cubicBezTo>
                <a:cubicBezTo>
                  <a:pt x="17751" y="15577"/>
                  <a:pt x="18253" y="15097"/>
                  <a:pt x="18307" y="14745"/>
                </a:cubicBezTo>
                <a:cubicBezTo>
                  <a:pt x="18377" y="14291"/>
                  <a:pt x="19033" y="14017"/>
                  <a:pt x="19084" y="13563"/>
                </a:cubicBezTo>
                <a:cubicBezTo>
                  <a:pt x="19101" y="13406"/>
                  <a:pt x="18979" y="12964"/>
                  <a:pt x="19065" y="12849"/>
                </a:cubicBezTo>
                <a:cubicBezTo>
                  <a:pt x="19320" y="12510"/>
                  <a:pt x="19290" y="11971"/>
                  <a:pt x="19103" y="11614"/>
                </a:cubicBezTo>
                <a:cubicBezTo>
                  <a:pt x="19044" y="11501"/>
                  <a:pt x="19150" y="11703"/>
                  <a:pt x="19103" y="11614"/>
                </a:cubicBezTo>
                <a:close/>
                <a:moveTo>
                  <a:pt x="15800" y="4444"/>
                </a:moveTo>
                <a:cubicBezTo>
                  <a:pt x="15809" y="4453"/>
                  <a:pt x="15761" y="4402"/>
                  <a:pt x="15800" y="4444"/>
                </a:cubicBezTo>
                <a:cubicBezTo>
                  <a:pt x="15800" y="4444"/>
                  <a:pt x="15800" y="4444"/>
                  <a:pt x="15800" y="4444"/>
                </a:cubicBezTo>
                <a:close/>
                <a:moveTo>
                  <a:pt x="12961" y="19986"/>
                </a:moveTo>
                <a:cubicBezTo>
                  <a:pt x="12502" y="20038"/>
                  <a:pt x="11814" y="19592"/>
                  <a:pt x="11697" y="20225"/>
                </a:cubicBezTo>
                <a:cubicBezTo>
                  <a:pt x="11654" y="20463"/>
                  <a:pt x="11399" y="21102"/>
                  <a:pt x="11737" y="21256"/>
                </a:cubicBezTo>
                <a:cubicBezTo>
                  <a:pt x="12489" y="21600"/>
                  <a:pt x="13163" y="19850"/>
                  <a:pt x="13376" y="19873"/>
                </a:cubicBezTo>
                <a:cubicBezTo>
                  <a:pt x="13233" y="19896"/>
                  <a:pt x="13095" y="19934"/>
                  <a:pt x="12961" y="19986"/>
                </a:cubicBezTo>
                <a:cubicBezTo>
                  <a:pt x="12832" y="20001"/>
                  <a:pt x="13107" y="19970"/>
                  <a:pt x="12961" y="19986"/>
                </a:cubicBezTo>
                <a:close/>
                <a:moveTo>
                  <a:pt x="19596" y="4380"/>
                </a:moveTo>
                <a:cubicBezTo>
                  <a:pt x="19063" y="4380"/>
                  <a:pt x="18133" y="3946"/>
                  <a:pt x="17879" y="3572"/>
                </a:cubicBezTo>
                <a:cubicBezTo>
                  <a:pt x="17402" y="3008"/>
                  <a:pt x="17105" y="2596"/>
                  <a:pt x="16321" y="3113"/>
                </a:cubicBezTo>
                <a:cubicBezTo>
                  <a:pt x="16648" y="3732"/>
                  <a:pt x="15403" y="3702"/>
                  <a:pt x="15051" y="3495"/>
                </a:cubicBezTo>
                <a:cubicBezTo>
                  <a:pt x="15134" y="3171"/>
                  <a:pt x="15298" y="2458"/>
                  <a:pt x="15008" y="2222"/>
                </a:cubicBezTo>
                <a:cubicBezTo>
                  <a:pt x="15402" y="1681"/>
                  <a:pt x="15220" y="646"/>
                  <a:pt x="15263" y="0"/>
                </a:cubicBezTo>
                <a:cubicBezTo>
                  <a:pt x="15561" y="34"/>
                  <a:pt x="17124" y="514"/>
                  <a:pt x="17185" y="775"/>
                </a:cubicBezTo>
                <a:cubicBezTo>
                  <a:pt x="17438" y="709"/>
                  <a:pt x="17882" y="1262"/>
                  <a:pt x="17752" y="1481"/>
                </a:cubicBezTo>
                <a:cubicBezTo>
                  <a:pt x="18163" y="1442"/>
                  <a:pt x="18795" y="1893"/>
                  <a:pt x="18686" y="2306"/>
                </a:cubicBezTo>
                <a:cubicBezTo>
                  <a:pt x="18541" y="2326"/>
                  <a:pt x="18392" y="2303"/>
                  <a:pt x="18250" y="2326"/>
                </a:cubicBezTo>
                <a:cubicBezTo>
                  <a:pt x="18305" y="2472"/>
                  <a:pt x="18867" y="3294"/>
                  <a:pt x="18927" y="3308"/>
                </a:cubicBezTo>
                <a:cubicBezTo>
                  <a:pt x="19111" y="3288"/>
                  <a:pt x="19291" y="3374"/>
                  <a:pt x="19195" y="3589"/>
                </a:cubicBezTo>
                <a:cubicBezTo>
                  <a:pt x="19473" y="3593"/>
                  <a:pt x="20184" y="4380"/>
                  <a:pt x="19596" y="4380"/>
                </a:cubicBezTo>
                <a:cubicBezTo>
                  <a:pt x="19480" y="4380"/>
                  <a:pt x="19626" y="4380"/>
                  <a:pt x="19596" y="438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6" name="Figur"/>
          <p:cNvSpPr/>
          <p:nvPr>
            <p:ph type="body" sz="quarter" idx="27"/>
          </p:nvPr>
        </p:nvSpPr>
        <p:spPr>
          <a:xfrm>
            <a:off x="17982666" y="9057847"/>
            <a:ext cx="748105" cy="593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17642" y="4"/>
                </a:moveTo>
                <a:cubicBezTo>
                  <a:pt x="17475" y="30"/>
                  <a:pt x="17480" y="-2"/>
                  <a:pt x="17495" y="144"/>
                </a:cubicBezTo>
                <a:cubicBezTo>
                  <a:pt x="17521" y="398"/>
                  <a:pt x="17666" y="905"/>
                  <a:pt x="17513" y="1118"/>
                </a:cubicBezTo>
                <a:cubicBezTo>
                  <a:pt x="17218" y="1528"/>
                  <a:pt x="17438" y="2303"/>
                  <a:pt x="17495" y="2811"/>
                </a:cubicBezTo>
                <a:cubicBezTo>
                  <a:pt x="17655" y="4248"/>
                  <a:pt x="17609" y="5594"/>
                  <a:pt x="16755" y="6685"/>
                </a:cubicBezTo>
                <a:cubicBezTo>
                  <a:pt x="16414" y="7119"/>
                  <a:pt x="16176" y="7551"/>
                  <a:pt x="15738" y="7845"/>
                </a:cubicBezTo>
                <a:cubicBezTo>
                  <a:pt x="15480" y="8017"/>
                  <a:pt x="14777" y="8042"/>
                  <a:pt x="14702" y="8494"/>
                </a:cubicBezTo>
                <a:cubicBezTo>
                  <a:pt x="14608" y="9075"/>
                  <a:pt x="15547" y="9342"/>
                  <a:pt x="15534" y="9956"/>
                </a:cubicBezTo>
                <a:cubicBezTo>
                  <a:pt x="15524" y="10475"/>
                  <a:pt x="15039" y="10793"/>
                  <a:pt x="14758" y="11069"/>
                </a:cubicBezTo>
                <a:cubicBezTo>
                  <a:pt x="14614" y="11210"/>
                  <a:pt x="13749" y="11737"/>
                  <a:pt x="13814" y="12020"/>
                </a:cubicBezTo>
                <a:cubicBezTo>
                  <a:pt x="13885" y="12322"/>
                  <a:pt x="14308" y="12428"/>
                  <a:pt x="14499" y="12322"/>
                </a:cubicBezTo>
                <a:cubicBezTo>
                  <a:pt x="14982" y="12053"/>
                  <a:pt x="15439" y="11674"/>
                  <a:pt x="15886" y="11324"/>
                </a:cubicBezTo>
                <a:cubicBezTo>
                  <a:pt x="16184" y="11091"/>
                  <a:pt x="16508" y="10910"/>
                  <a:pt x="16792" y="10651"/>
                </a:cubicBezTo>
                <a:cubicBezTo>
                  <a:pt x="17040" y="10425"/>
                  <a:pt x="17253" y="10126"/>
                  <a:pt x="17476" y="9863"/>
                </a:cubicBezTo>
                <a:cubicBezTo>
                  <a:pt x="17672" y="9631"/>
                  <a:pt x="17972" y="9485"/>
                  <a:pt x="18142" y="9237"/>
                </a:cubicBezTo>
                <a:cubicBezTo>
                  <a:pt x="18237" y="9096"/>
                  <a:pt x="18165" y="8932"/>
                  <a:pt x="18197" y="8773"/>
                </a:cubicBezTo>
                <a:cubicBezTo>
                  <a:pt x="18230" y="8613"/>
                  <a:pt x="18369" y="8554"/>
                  <a:pt x="18475" y="8494"/>
                </a:cubicBezTo>
                <a:cubicBezTo>
                  <a:pt x="19063" y="8159"/>
                  <a:pt x="19700" y="8004"/>
                  <a:pt x="20232" y="7520"/>
                </a:cubicBezTo>
                <a:cubicBezTo>
                  <a:pt x="20506" y="7270"/>
                  <a:pt x="20760" y="6973"/>
                  <a:pt x="20971" y="6639"/>
                </a:cubicBezTo>
                <a:cubicBezTo>
                  <a:pt x="21167" y="6329"/>
                  <a:pt x="21332" y="5955"/>
                  <a:pt x="21600" y="5734"/>
                </a:cubicBezTo>
                <a:cubicBezTo>
                  <a:pt x="21250" y="5326"/>
                  <a:pt x="20873" y="5618"/>
                  <a:pt x="20527" y="5873"/>
                </a:cubicBezTo>
                <a:cubicBezTo>
                  <a:pt x="20104" y="6187"/>
                  <a:pt x="19760" y="6257"/>
                  <a:pt x="19307" y="5966"/>
                </a:cubicBezTo>
                <a:cubicBezTo>
                  <a:pt x="19086" y="5824"/>
                  <a:pt x="18830" y="5578"/>
                  <a:pt x="18900" y="5224"/>
                </a:cubicBezTo>
                <a:cubicBezTo>
                  <a:pt x="18966" y="4893"/>
                  <a:pt x="19099" y="4617"/>
                  <a:pt x="19140" y="4273"/>
                </a:cubicBezTo>
                <a:cubicBezTo>
                  <a:pt x="19163" y="4091"/>
                  <a:pt x="19234" y="3503"/>
                  <a:pt x="18974" y="3600"/>
                </a:cubicBezTo>
                <a:cubicBezTo>
                  <a:pt x="18991" y="3828"/>
                  <a:pt x="18850" y="4108"/>
                  <a:pt x="18734" y="4273"/>
                </a:cubicBezTo>
                <a:cubicBezTo>
                  <a:pt x="18592" y="4474"/>
                  <a:pt x="18396" y="4414"/>
                  <a:pt x="18290" y="4203"/>
                </a:cubicBezTo>
                <a:cubicBezTo>
                  <a:pt x="18174" y="3973"/>
                  <a:pt x="18226" y="3714"/>
                  <a:pt x="18308" y="3484"/>
                </a:cubicBezTo>
                <a:cubicBezTo>
                  <a:pt x="18491" y="2971"/>
                  <a:pt x="18728" y="2490"/>
                  <a:pt x="18734" y="1907"/>
                </a:cubicBezTo>
                <a:cubicBezTo>
                  <a:pt x="18739" y="1278"/>
                  <a:pt x="18363" y="1204"/>
                  <a:pt x="18012" y="932"/>
                </a:cubicBezTo>
                <a:cubicBezTo>
                  <a:pt x="17813" y="777"/>
                  <a:pt x="17786" y="555"/>
                  <a:pt x="17790" y="283"/>
                </a:cubicBezTo>
                <a:cubicBezTo>
                  <a:pt x="17793" y="80"/>
                  <a:pt x="17846" y="-25"/>
                  <a:pt x="17642" y="4"/>
                </a:cubicBezTo>
                <a:close/>
                <a:moveTo>
                  <a:pt x="12705" y="10930"/>
                </a:moveTo>
                <a:cubicBezTo>
                  <a:pt x="12364" y="11135"/>
                  <a:pt x="11983" y="11292"/>
                  <a:pt x="11669" y="11556"/>
                </a:cubicBezTo>
                <a:cubicBezTo>
                  <a:pt x="11428" y="11759"/>
                  <a:pt x="11396" y="12125"/>
                  <a:pt x="11188" y="12345"/>
                </a:cubicBezTo>
                <a:cubicBezTo>
                  <a:pt x="10963" y="12582"/>
                  <a:pt x="10783" y="12833"/>
                  <a:pt x="10504" y="12948"/>
                </a:cubicBezTo>
                <a:cubicBezTo>
                  <a:pt x="10223" y="13064"/>
                  <a:pt x="9928" y="13204"/>
                  <a:pt x="9709" y="13458"/>
                </a:cubicBezTo>
                <a:cubicBezTo>
                  <a:pt x="9492" y="13708"/>
                  <a:pt x="9359" y="14098"/>
                  <a:pt x="9117" y="14316"/>
                </a:cubicBezTo>
                <a:cubicBezTo>
                  <a:pt x="9011" y="14413"/>
                  <a:pt x="8881" y="14564"/>
                  <a:pt x="8766" y="14664"/>
                </a:cubicBezTo>
                <a:cubicBezTo>
                  <a:pt x="8566" y="14838"/>
                  <a:pt x="8297" y="14902"/>
                  <a:pt x="8082" y="15059"/>
                </a:cubicBezTo>
                <a:cubicBezTo>
                  <a:pt x="7814" y="15252"/>
                  <a:pt x="7532" y="15415"/>
                  <a:pt x="7249" y="15569"/>
                </a:cubicBezTo>
                <a:cubicBezTo>
                  <a:pt x="6465" y="15995"/>
                  <a:pt x="5687" y="16484"/>
                  <a:pt x="4882" y="16845"/>
                </a:cubicBezTo>
                <a:cubicBezTo>
                  <a:pt x="4540" y="16999"/>
                  <a:pt x="4172" y="17071"/>
                  <a:pt x="3865" y="17332"/>
                </a:cubicBezTo>
                <a:cubicBezTo>
                  <a:pt x="3576" y="17578"/>
                  <a:pt x="3278" y="17804"/>
                  <a:pt x="2977" y="18028"/>
                </a:cubicBezTo>
                <a:cubicBezTo>
                  <a:pt x="2605" y="18307"/>
                  <a:pt x="2238" y="18581"/>
                  <a:pt x="1868" y="18863"/>
                </a:cubicBezTo>
                <a:cubicBezTo>
                  <a:pt x="1569" y="19090"/>
                  <a:pt x="1206" y="19261"/>
                  <a:pt x="962" y="19582"/>
                </a:cubicBezTo>
                <a:cubicBezTo>
                  <a:pt x="745" y="19866"/>
                  <a:pt x="613" y="20052"/>
                  <a:pt x="314" y="20208"/>
                </a:cubicBezTo>
                <a:cubicBezTo>
                  <a:pt x="227" y="20254"/>
                  <a:pt x="16" y="20697"/>
                  <a:pt x="0" y="20695"/>
                </a:cubicBezTo>
                <a:cubicBezTo>
                  <a:pt x="459" y="20732"/>
                  <a:pt x="808" y="20748"/>
                  <a:pt x="1258" y="20649"/>
                </a:cubicBezTo>
                <a:cubicBezTo>
                  <a:pt x="1258" y="20737"/>
                  <a:pt x="1227" y="20921"/>
                  <a:pt x="1258" y="20997"/>
                </a:cubicBezTo>
                <a:cubicBezTo>
                  <a:pt x="1437" y="21158"/>
                  <a:pt x="1637" y="21313"/>
                  <a:pt x="1849" y="21391"/>
                </a:cubicBezTo>
                <a:cubicBezTo>
                  <a:pt x="2348" y="21575"/>
                  <a:pt x="2883" y="21472"/>
                  <a:pt x="3329" y="21159"/>
                </a:cubicBezTo>
                <a:cubicBezTo>
                  <a:pt x="4316" y="20465"/>
                  <a:pt x="5284" y="19779"/>
                  <a:pt x="6158" y="18863"/>
                </a:cubicBezTo>
                <a:cubicBezTo>
                  <a:pt x="6546" y="18457"/>
                  <a:pt x="6847" y="17945"/>
                  <a:pt x="7231" y="17541"/>
                </a:cubicBezTo>
                <a:cubicBezTo>
                  <a:pt x="7562" y="17192"/>
                  <a:pt x="8070" y="17108"/>
                  <a:pt x="8470" y="16938"/>
                </a:cubicBezTo>
                <a:cubicBezTo>
                  <a:pt x="8720" y="16832"/>
                  <a:pt x="8963" y="16734"/>
                  <a:pt x="9228" y="16706"/>
                </a:cubicBezTo>
                <a:cubicBezTo>
                  <a:pt x="9407" y="16688"/>
                  <a:pt x="9580" y="16682"/>
                  <a:pt x="9746" y="16590"/>
                </a:cubicBezTo>
                <a:cubicBezTo>
                  <a:pt x="9799" y="16560"/>
                  <a:pt x="10066" y="16431"/>
                  <a:pt x="9986" y="16311"/>
                </a:cubicBezTo>
                <a:cubicBezTo>
                  <a:pt x="9966" y="16282"/>
                  <a:pt x="9788" y="16005"/>
                  <a:pt x="9783" y="16010"/>
                </a:cubicBezTo>
                <a:cubicBezTo>
                  <a:pt x="10513" y="15369"/>
                  <a:pt x="11234" y="14724"/>
                  <a:pt x="11965" y="14085"/>
                </a:cubicBezTo>
                <a:cubicBezTo>
                  <a:pt x="12326" y="13768"/>
                  <a:pt x="12695" y="13449"/>
                  <a:pt x="13056" y="13133"/>
                </a:cubicBezTo>
                <a:cubicBezTo>
                  <a:pt x="13163" y="13040"/>
                  <a:pt x="13201" y="13005"/>
                  <a:pt x="13241" y="12832"/>
                </a:cubicBezTo>
                <a:cubicBezTo>
                  <a:pt x="13360" y="12315"/>
                  <a:pt x="13569" y="12154"/>
                  <a:pt x="13888" y="11811"/>
                </a:cubicBezTo>
                <a:cubicBezTo>
                  <a:pt x="13606" y="11527"/>
                  <a:pt x="13590" y="11630"/>
                  <a:pt x="13260" y="11811"/>
                </a:cubicBezTo>
                <a:cubicBezTo>
                  <a:pt x="12987" y="11959"/>
                  <a:pt x="12719" y="12103"/>
                  <a:pt x="12446" y="12252"/>
                </a:cubicBezTo>
                <a:cubicBezTo>
                  <a:pt x="12531" y="11809"/>
                  <a:pt x="12620" y="11373"/>
                  <a:pt x="12705" y="1093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87" name="Cirkel"/>
          <p:cNvSpPr/>
          <p:nvPr>
            <p:ph type="body" sz="quarter" idx="28"/>
          </p:nvPr>
        </p:nvSpPr>
        <p:spPr>
          <a:xfrm>
            <a:off x="6650668" y="5136561"/>
            <a:ext cx="1583238" cy="1583239"/>
          </a:xfrm>
          <a:prstGeom prst="ellipse">
            <a:avLst/>
          </a:prstGeom>
          <a:solidFill>
            <a:srgbClr val="EDB696"/>
          </a:solidFill>
        </p:spPr>
        <p:txBody>
          <a:bodyPr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488" name="Cirkel"/>
          <p:cNvSpPr/>
          <p:nvPr>
            <p:ph type="body" sz="quarter" idx="29"/>
          </p:nvPr>
        </p:nvSpPr>
        <p:spPr>
          <a:xfrm>
            <a:off x="11149199" y="4022674"/>
            <a:ext cx="2085603" cy="2085603"/>
          </a:xfrm>
          <a:prstGeom prst="ellipse">
            <a:avLst/>
          </a:prstGeom>
          <a:solidFill>
            <a:srgbClr val="ED9968"/>
          </a:solidFill>
        </p:spPr>
        <p:txBody>
          <a:bodyPr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489" name="Cirkel"/>
          <p:cNvSpPr/>
          <p:nvPr>
            <p:ph type="body" sz="quarter" idx="30"/>
          </p:nvPr>
        </p:nvSpPr>
        <p:spPr>
          <a:xfrm>
            <a:off x="16412912" y="7829811"/>
            <a:ext cx="1437576" cy="1437575"/>
          </a:xfrm>
          <a:prstGeom prst="ellipse">
            <a:avLst/>
          </a:prstGeom>
          <a:solidFill>
            <a:srgbClr val="F7894B"/>
          </a:solidFill>
        </p:spPr>
        <p:txBody>
          <a:bodyPr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490" name="67%"/>
          <p:cNvSpPr txBox="1"/>
          <p:nvPr>
            <p:ph type="body" sz="quarter" idx="31"/>
          </p:nvPr>
        </p:nvSpPr>
        <p:spPr>
          <a:xfrm>
            <a:off x="6814963" y="5516642"/>
            <a:ext cx="1254650" cy="82307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b="1"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67%</a:t>
            </a:r>
          </a:p>
        </p:txBody>
      </p:sp>
      <p:sp>
        <p:nvSpPr>
          <p:cNvPr id="491" name="80%"/>
          <p:cNvSpPr txBox="1"/>
          <p:nvPr>
            <p:ph type="body" sz="quarter" idx="32"/>
          </p:nvPr>
        </p:nvSpPr>
        <p:spPr>
          <a:xfrm>
            <a:off x="11315868" y="4546157"/>
            <a:ext cx="1752263" cy="103863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b="1" sz="5600"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80%</a:t>
            </a:r>
          </a:p>
        </p:txBody>
      </p:sp>
      <p:sp>
        <p:nvSpPr>
          <p:cNvPr id="492" name="67%"/>
          <p:cNvSpPr txBox="1"/>
          <p:nvPr>
            <p:ph type="body" sz="quarter" idx="33"/>
          </p:nvPr>
        </p:nvSpPr>
        <p:spPr>
          <a:xfrm>
            <a:off x="16504375" y="8137059"/>
            <a:ext cx="1254650" cy="82307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b="1"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67%</a:t>
            </a:r>
          </a:p>
        </p:txBody>
      </p:sp>
      <p:sp>
        <p:nvSpPr>
          <p:cNvPr id="493" name="Cirkel"/>
          <p:cNvSpPr/>
          <p:nvPr>
            <p:ph type="body" sz="quarter" idx="34"/>
          </p:nvPr>
        </p:nvSpPr>
        <p:spPr>
          <a:xfrm>
            <a:off x="2582884" y="10732712"/>
            <a:ext cx="823076" cy="823077"/>
          </a:xfrm>
          <a:prstGeom prst="ellipse">
            <a:avLst/>
          </a:prstGeom>
          <a:solidFill>
            <a:srgbClr val="EEB696"/>
          </a:solidFill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94" name="Heading Goes Here"/>
          <p:cNvSpPr txBox="1"/>
          <p:nvPr>
            <p:ph type="body" sz="quarter" idx="35"/>
          </p:nvPr>
        </p:nvSpPr>
        <p:spPr>
          <a:xfrm>
            <a:off x="3763587" y="10573375"/>
            <a:ext cx="3403124" cy="42220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95" name="Nulla vitae elit, a augue. Nulla vitae elit libero, a augue."/>
          <p:cNvSpPr txBox="1"/>
          <p:nvPr>
            <p:ph type="body" sz="quarter" idx="36"/>
          </p:nvPr>
        </p:nvSpPr>
        <p:spPr>
          <a:xfrm>
            <a:off x="3763587" y="11020074"/>
            <a:ext cx="3403124" cy="69505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Nulla vitae elit, a augue. Nulla vitae elit libero, a augue.</a:t>
            </a:r>
          </a:p>
        </p:txBody>
      </p:sp>
      <p:sp>
        <p:nvSpPr>
          <p:cNvPr id="496" name="Cirkel"/>
          <p:cNvSpPr/>
          <p:nvPr>
            <p:ph type="body" sz="quarter" idx="37"/>
          </p:nvPr>
        </p:nvSpPr>
        <p:spPr>
          <a:xfrm>
            <a:off x="9900086" y="10732712"/>
            <a:ext cx="823077" cy="823077"/>
          </a:xfrm>
          <a:prstGeom prst="ellipse">
            <a:avLst/>
          </a:prstGeom>
          <a:solidFill>
            <a:srgbClr val="ED9968"/>
          </a:solidFill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497" name="Heading Goes Here"/>
          <p:cNvSpPr txBox="1"/>
          <p:nvPr>
            <p:ph type="body" sz="quarter" idx="38"/>
          </p:nvPr>
        </p:nvSpPr>
        <p:spPr>
          <a:xfrm>
            <a:off x="11080790" y="10573375"/>
            <a:ext cx="3403124" cy="42220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498" name="Nulla vitae elit, a augue. Nulla vitae elit libero, a augue."/>
          <p:cNvSpPr txBox="1"/>
          <p:nvPr>
            <p:ph type="body" sz="quarter" idx="39"/>
          </p:nvPr>
        </p:nvSpPr>
        <p:spPr>
          <a:xfrm>
            <a:off x="11080790" y="11020074"/>
            <a:ext cx="3403124" cy="69505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Nulla vitae elit, a augue. Nulla vitae elit libero, a augue.</a:t>
            </a:r>
          </a:p>
        </p:txBody>
      </p:sp>
      <p:sp>
        <p:nvSpPr>
          <p:cNvPr id="499" name="Cirkel"/>
          <p:cNvSpPr/>
          <p:nvPr>
            <p:ph type="body" sz="quarter" idx="40"/>
          </p:nvPr>
        </p:nvSpPr>
        <p:spPr>
          <a:xfrm>
            <a:off x="17217288" y="10732712"/>
            <a:ext cx="823077" cy="823077"/>
          </a:xfrm>
          <a:prstGeom prst="ellipse">
            <a:avLst/>
          </a:prstGeom>
          <a:solidFill>
            <a:srgbClr val="F88A4B"/>
          </a:solidFill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00" name="Heading Goes Here"/>
          <p:cNvSpPr txBox="1"/>
          <p:nvPr>
            <p:ph type="body" sz="quarter" idx="41"/>
          </p:nvPr>
        </p:nvSpPr>
        <p:spPr>
          <a:xfrm>
            <a:off x="18397991" y="10573375"/>
            <a:ext cx="3403124" cy="42220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Goes Here</a:t>
            </a:r>
          </a:p>
        </p:txBody>
      </p:sp>
      <p:sp>
        <p:nvSpPr>
          <p:cNvPr id="501" name="Nulla vitae elit, a augue. Nulla vitae elit libero, a augue."/>
          <p:cNvSpPr txBox="1"/>
          <p:nvPr>
            <p:ph type="body" sz="quarter" idx="42"/>
          </p:nvPr>
        </p:nvSpPr>
        <p:spPr>
          <a:xfrm>
            <a:off x="18397991" y="11020074"/>
            <a:ext cx="3403124" cy="69505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Nulla vitae elit, a augue. Nulla vitae elit libero, a augue.</a:t>
            </a:r>
          </a:p>
        </p:txBody>
      </p:sp>
      <p:sp>
        <p:nvSpPr>
          <p:cNvPr id="502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03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04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0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Afrundet rektangel"/>
          <p:cNvSpPr/>
          <p:nvPr>
            <p:ph type="body" sz="quarter" idx="21"/>
          </p:nvPr>
        </p:nvSpPr>
        <p:spPr>
          <a:xfrm>
            <a:off x="14262873" y="4844444"/>
            <a:ext cx="5145488" cy="36434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3" name="Afrundet rektangel"/>
          <p:cNvSpPr/>
          <p:nvPr>
            <p:ph type="body" sz="quarter" idx="22"/>
          </p:nvPr>
        </p:nvSpPr>
        <p:spPr>
          <a:xfrm>
            <a:off x="14262873" y="4844444"/>
            <a:ext cx="3491330" cy="364348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4" name="Afrundet rektangel"/>
          <p:cNvSpPr/>
          <p:nvPr>
            <p:ph type="body" sz="quarter" idx="23"/>
          </p:nvPr>
        </p:nvSpPr>
        <p:spPr>
          <a:xfrm>
            <a:off x="14262873" y="5945766"/>
            <a:ext cx="5145488" cy="36434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5" name="Afrundet rektangel"/>
          <p:cNvSpPr/>
          <p:nvPr>
            <p:ph type="body" sz="quarter" idx="24"/>
          </p:nvPr>
        </p:nvSpPr>
        <p:spPr>
          <a:xfrm>
            <a:off x="14262873" y="5945766"/>
            <a:ext cx="2910476" cy="364347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6" name="Afrundet rektangel"/>
          <p:cNvSpPr/>
          <p:nvPr>
            <p:ph type="body" sz="quarter" idx="25"/>
          </p:nvPr>
        </p:nvSpPr>
        <p:spPr>
          <a:xfrm>
            <a:off x="14262873" y="7127795"/>
            <a:ext cx="5145488" cy="36434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7" name="Afrundet rektangel"/>
          <p:cNvSpPr/>
          <p:nvPr>
            <p:ph type="body" sz="quarter" idx="26"/>
          </p:nvPr>
        </p:nvSpPr>
        <p:spPr>
          <a:xfrm>
            <a:off x="14262873" y="7127795"/>
            <a:ext cx="4099680" cy="364347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8" name="Afrundet rektangel"/>
          <p:cNvSpPr/>
          <p:nvPr>
            <p:ph type="body" sz="quarter" idx="27"/>
          </p:nvPr>
        </p:nvSpPr>
        <p:spPr>
          <a:xfrm>
            <a:off x="14262873" y="8067499"/>
            <a:ext cx="5145488" cy="36434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19" name="Afrundet rektangel"/>
          <p:cNvSpPr/>
          <p:nvPr>
            <p:ph type="body" sz="quarter" idx="28"/>
          </p:nvPr>
        </p:nvSpPr>
        <p:spPr>
          <a:xfrm>
            <a:off x="14262873" y="8067499"/>
            <a:ext cx="2641879" cy="364347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0" name="Titeltekst"/>
          <p:cNvSpPr txBox="1"/>
          <p:nvPr>
            <p:ph type="title"/>
          </p:nvPr>
        </p:nvSpPr>
        <p:spPr>
          <a:xfrm>
            <a:off x="2535845" y="1778148"/>
            <a:ext cx="19312310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521" name="Figur"/>
          <p:cNvSpPr/>
          <p:nvPr>
            <p:ph type="body" sz="quarter" idx="29"/>
          </p:nvPr>
        </p:nvSpPr>
        <p:spPr>
          <a:xfrm>
            <a:off x="3937214" y="4560911"/>
            <a:ext cx="3785807" cy="225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65" fill="norm" stroke="1" extrusionOk="0">
                <a:moveTo>
                  <a:pt x="13469" y="3580"/>
                </a:moveTo>
                <a:cubicBezTo>
                  <a:pt x="13690" y="3383"/>
                  <a:pt x="13241" y="3198"/>
                  <a:pt x="13219" y="3654"/>
                </a:cubicBezTo>
                <a:cubicBezTo>
                  <a:pt x="13301" y="3647"/>
                  <a:pt x="13395" y="3646"/>
                  <a:pt x="13469" y="3580"/>
                </a:cubicBezTo>
                <a:cubicBezTo>
                  <a:pt x="13488" y="3563"/>
                  <a:pt x="13429" y="3616"/>
                  <a:pt x="13469" y="3580"/>
                </a:cubicBezTo>
                <a:close/>
                <a:moveTo>
                  <a:pt x="11812" y="960"/>
                </a:moveTo>
                <a:cubicBezTo>
                  <a:pt x="11873" y="975"/>
                  <a:pt x="12398" y="1247"/>
                  <a:pt x="12369" y="928"/>
                </a:cubicBezTo>
                <a:cubicBezTo>
                  <a:pt x="12352" y="748"/>
                  <a:pt x="11916" y="805"/>
                  <a:pt x="11875" y="809"/>
                </a:cubicBezTo>
                <a:cubicBezTo>
                  <a:pt x="11884" y="836"/>
                  <a:pt x="11971" y="855"/>
                  <a:pt x="11950" y="900"/>
                </a:cubicBezTo>
                <a:cubicBezTo>
                  <a:pt x="11906" y="934"/>
                  <a:pt x="11860" y="954"/>
                  <a:pt x="11812" y="960"/>
                </a:cubicBezTo>
                <a:cubicBezTo>
                  <a:pt x="11855" y="970"/>
                  <a:pt x="11846" y="935"/>
                  <a:pt x="11812" y="960"/>
                </a:cubicBezTo>
                <a:close/>
                <a:moveTo>
                  <a:pt x="11540" y="1517"/>
                </a:moveTo>
                <a:cubicBezTo>
                  <a:pt x="11523" y="1533"/>
                  <a:pt x="11515" y="1556"/>
                  <a:pt x="11513" y="1586"/>
                </a:cubicBezTo>
                <a:cubicBezTo>
                  <a:pt x="11538" y="1636"/>
                  <a:pt x="11761" y="1589"/>
                  <a:pt x="11799" y="1596"/>
                </a:cubicBezTo>
                <a:cubicBezTo>
                  <a:pt x="11765" y="1635"/>
                  <a:pt x="11679" y="1642"/>
                  <a:pt x="11690" y="1736"/>
                </a:cubicBezTo>
                <a:cubicBezTo>
                  <a:pt x="11831" y="1761"/>
                  <a:pt x="11923" y="1736"/>
                  <a:pt x="12042" y="1625"/>
                </a:cubicBezTo>
                <a:cubicBezTo>
                  <a:pt x="12061" y="1607"/>
                  <a:pt x="12223" y="1391"/>
                  <a:pt x="12222" y="1391"/>
                </a:cubicBezTo>
                <a:cubicBezTo>
                  <a:pt x="12126" y="1354"/>
                  <a:pt x="11952" y="1272"/>
                  <a:pt x="11858" y="1369"/>
                </a:cubicBezTo>
                <a:cubicBezTo>
                  <a:pt x="11884" y="1388"/>
                  <a:pt x="11887" y="1414"/>
                  <a:pt x="11867" y="1446"/>
                </a:cubicBezTo>
                <a:cubicBezTo>
                  <a:pt x="11799" y="1500"/>
                  <a:pt x="11752" y="1289"/>
                  <a:pt x="11704" y="1540"/>
                </a:cubicBezTo>
                <a:cubicBezTo>
                  <a:pt x="11678" y="1531"/>
                  <a:pt x="11511" y="1089"/>
                  <a:pt x="11476" y="1479"/>
                </a:cubicBezTo>
                <a:cubicBezTo>
                  <a:pt x="11501" y="1477"/>
                  <a:pt x="11546" y="1464"/>
                  <a:pt x="11540" y="1517"/>
                </a:cubicBezTo>
                <a:cubicBezTo>
                  <a:pt x="11536" y="1546"/>
                  <a:pt x="11546" y="1464"/>
                  <a:pt x="11540" y="1517"/>
                </a:cubicBezTo>
                <a:close/>
                <a:moveTo>
                  <a:pt x="12343" y="1561"/>
                </a:moveTo>
                <a:cubicBezTo>
                  <a:pt x="12265" y="1570"/>
                  <a:pt x="12133" y="1594"/>
                  <a:pt x="12080" y="1710"/>
                </a:cubicBezTo>
                <a:cubicBezTo>
                  <a:pt x="12161" y="1774"/>
                  <a:pt x="12265" y="1833"/>
                  <a:pt x="12355" y="1780"/>
                </a:cubicBezTo>
                <a:cubicBezTo>
                  <a:pt x="12461" y="1718"/>
                  <a:pt x="12469" y="1547"/>
                  <a:pt x="12343" y="1561"/>
                </a:cubicBezTo>
                <a:cubicBezTo>
                  <a:pt x="12307" y="1565"/>
                  <a:pt x="12374" y="1558"/>
                  <a:pt x="12343" y="1561"/>
                </a:cubicBezTo>
                <a:close/>
                <a:moveTo>
                  <a:pt x="12410" y="1343"/>
                </a:moveTo>
                <a:cubicBezTo>
                  <a:pt x="12467" y="1514"/>
                  <a:pt x="12652" y="1308"/>
                  <a:pt x="12689" y="1408"/>
                </a:cubicBezTo>
                <a:cubicBezTo>
                  <a:pt x="12756" y="1588"/>
                  <a:pt x="12564" y="1588"/>
                  <a:pt x="12560" y="1740"/>
                </a:cubicBezTo>
                <a:cubicBezTo>
                  <a:pt x="12559" y="1806"/>
                  <a:pt x="12970" y="1815"/>
                  <a:pt x="12882" y="1823"/>
                </a:cubicBezTo>
                <a:cubicBezTo>
                  <a:pt x="13030" y="1809"/>
                  <a:pt x="13368" y="1722"/>
                  <a:pt x="13506" y="1791"/>
                </a:cubicBezTo>
                <a:cubicBezTo>
                  <a:pt x="13589" y="1831"/>
                  <a:pt x="13984" y="1801"/>
                  <a:pt x="13919" y="1685"/>
                </a:cubicBezTo>
                <a:cubicBezTo>
                  <a:pt x="13920" y="1684"/>
                  <a:pt x="14003" y="1641"/>
                  <a:pt x="13980" y="1596"/>
                </a:cubicBezTo>
                <a:cubicBezTo>
                  <a:pt x="13771" y="1178"/>
                  <a:pt x="13157" y="1950"/>
                  <a:pt x="12958" y="1442"/>
                </a:cubicBezTo>
                <a:cubicBezTo>
                  <a:pt x="12992" y="1431"/>
                  <a:pt x="13058" y="1449"/>
                  <a:pt x="13081" y="1404"/>
                </a:cubicBezTo>
                <a:cubicBezTo>
                  <a:pt x="12885" y="1396"/>
                  <a:pt x="12527" y="1042"/>
                  <a:pt x="12348" y="1306"/>
                </a:cubicBezTo>
                <a:cubicBezTo>
                  <a:pt x="12378" y="1305"/>
                  <a:pt x="12395" y="1296"/>
                  <a:pt x="12410" y="1343"/>
                </a:cubicBezTo>
                <a:cubicBezTo>
                  <a:pt x="12442" y="1437"/>
                  <a:pt x="12395" y="1296"/>
                  <a:pt x="12410" y="1343"/>
                </a:cubicBezTo>
                <a:close/>
                <a:moveTo>
                  <a:pt x="12979" y="817"/>
                </a:moveTo>
                <a:cubicBezTo>
                  <a:pt x="13039" y="880"/>
                  <a:pt x="13140" y="853"/>
                  <a:pt x="13207" y="852"/>
                </a:cubicBezTo>
                <a:cubicBezTo>
                  <a:pt x="13084" y="883"/>
                  <a:pt x="12938" y="1062"/>
                  <a:pt x="13163" y="1076"/>
                </a:cubicBezTo>
                <a:cubicBezTo>
                  <a:pt x="13377" y="1089"/>
                  <a:pt x="13572" y="1002"/>
                  <a:pt x="13782" y="958"/>
                </a:cubicBezTo>
                <a:cubicBezTo>
                  <a:pt x="13737" y="967"/>
                  <a:pt x="13584" y="986"/>
                  <a:pt x="13559" y="1099"/>
                </a:cubicBezTo>
                <a:cubicBezTo>
                  <a:pt x="13580" y="1003"/>
                  <a:pt x="13857" y="1306"/>
                  <a:pt x="13649" y="1256"/>
                </a:cubicBezTo>
                <a:cubicBezTo>
                  <a:pt x="13603" y="1244"/>
                  <a:pt x="13628" y="1137"/>
                  <a:pt x="13533" y="1140"/>
                </a:cubicBezTo>
                <a:cubicBezTo>
                  <a:pt x="13468" y="1141"/>
                  <a:pt x="13398" y="1300"/>
                  <a:pt x="13427" y="1300"/>
                </a:cubicBezTo>
                <a:cubicBezTo>
                  <a:pt x="13372" y="1300"/>
                  <a:pt x="13151" y="1319"/>
                  <a:pt x="13130" y="1438"/>
                </a:cubicBezTo>
                <a:cubicBezTo>
                  <a:pt x="13122" y="1478"/>
                  <a:pt x="13969" y="1488"/>
                  <a:pt x="13968" y="1499"/>
                </a:cubicBezTo>
                <a:cubicBezTo>
                  <a:pt x="13938" y="1648"/>
                  <a:pt x="14311" y="1463"/>
                  <a:pt x="14398" y="1368"/>
                </a:cubicBezTo>
                <a:cubicBezTo>
                  <a:pt x="14357" y="1353"/>
                  <a:pt x="14292" y="1384"/>
                  <a:pt x="14260" y="1341"/>
                </a:cubicBezTo>
                <a:cubicBezTo>
                  <a:pt x="14328" y="1202"/>
                  <a:pt x="14429" y="1318"/>
                  <a:pt x="14487" y="1150"/>
                </a:cubicBezTo>
                <a:cubicBezTo>
                  <a:pt x="14506" y="1095"/>
                  <a:pt x="14889" y="1042"/>
                  <a:pt x="14959" y="976"/>
                </a:cubicBezTo>
                <a:cubicBezTo>
                  <a:pt x="14946" y="967"/>
                  <a:pt x="14932" y="942"/>
                  <a:pt x="14913" y="938"/>
                </a:cubicBezTo>
                <a:cubicBezTo>
                  <a:pt x="15062" y="776"/>
                  <a:pt x="15306" y="784"/>
                  <a:pt x="15473" y="712"/>
                </a:cubicBezTo>
                <a:cubicBezTo>
                  <a:pt x="15689" y="619"/>
                  <a:pt x="15909" y="518"/>
                  <a:pt x="16130" y="463"/>
                </a:cubicBezTo>
                <a:cubicBezTo>
                  <a:pt x="16193" y="447"/>
                  <a:pt x="16764" y="265"/>
                  <a:pt x="16765" y="236"/>
                </a:cubicBezTo>
                <a:cubicBezTo>
                  <a:pt x="16780" y="-66"/>
                  <a:pt x="13963" y="274"/>
                  <a:pt x="13714" y="383"/>
                </a:cubicBezTo>
                <a:cubicBezTo>
                  <a:pt x="13768" y="359"/>
                  <a:pt x="13968" y="567"/>
                  <a:pt x="14046" y="575"/>
                </a:cubicBezTo>
                <a:cubicBezTo>
                  <a:pt x="14043" y="577"/>
                  <a:pt x="14036" y="582"/>
                  <a:pt x="14032" y="585"/>
                </a:cubicBezTo>
                <a:cubicBezTo>
                  <a:pt x="14084" y="583"/>
                  <a:pt x="14144" y="588"/>
                  <a:pt x="14191" y="615"/>
                </a:cubicBezTo>
                <a:cubicBezTo>
                  <a:pt x="14055" y="618"/>
                  <a:pt x="13967" y="761"/>
                  <a:pt x="13851" y="771"/>
                </a:cubicBezTo>
                <a:cubicBezTo>
                  <a:pt x="13991" y="759"/>
                  <a:pt x="13756" y="604"/>
                  <a:pt x="13742" y="599"/>
                </a:cubicBezTo>
                <a:cubicBezTo>
                  <a:pt x="13560" y="535"/>
                  <a:pt x="13514" y="377"/>
                  <a:pt x="13306" y="485"/>
                </a:cubicBezTo>
                <a:cubicBezTo>
                  <a:pt x="13258" y="510"/>
                  <a:pt x="12851" y="682"/>
                  <a:pt x="12979" y="817"/>
                </a:cubicBezTo>
                <a:cubicBezTo>
                  <a:pt x="13039" y="880"/>
                  <a:pt x="12960" y="797"/>
                  <a:pt x="12979" y="817"/>
                </a:cubicBezTo>
                <a:close/>
                <a:moveTo>
                  <a:pt x="9956" y="1618"/>
                </a:moveTo>
                <a:cubicBezTo>
                  <a:pt x="9927" y="1633"/>
                  <a:pt x="9879" y="1633"/>
                  <a:pt x="9868" y="1692"/>
                </a:cubicBezTo>
                <a:cubicBezTo>
                  <a:pt x="10060" y="1776"/>
                  <a:pt x="10254" y="1701"/>
                  <a:pt x="10449" y="1719"/>
                </a:cubicBezTo>
                <a:cubicBezTo>
                  <a:pt x="10414" y="1846"/>
                  <a:pt x="10163" y="1702"/>
                  <a:pt x="10102" y="1839"/>
                </a:cubicBezTo>
                <a:cubicBezTo>
                  <a:pt x="10212" y="2004"/>
                  <a:pt x="11297" y="1629"/>
                  <a:pt x="11264" y="1523"/>
                </a:cubicBezTo>
                <a:cubicBezTo>
                  <a:pt x="11241" y="1448"/>
                  <a:pt x="11154" y="1519"/>
                  <a:pt x="11121" y="1520"/>
                </a:cubicBezTo>
                <a:cubicBezTo>
                  <a:pt x="11011" y="1524"/>
                  <a:pt x="11109" y="1406"/>
                  <a:pt x="11112" y="1336"/>
                </a:cubicBezTo>
                <a:cubicBezTo>
                  <a:pt x="11026" y="1349"/>
                  <a:pt x="10944" y="1421"/>
                  <a:pt x="10859" y="1426"/>
                </a:cubicBezTo>
                <a:cubicBezTo>
                  <a:pt x="10881" y="1445"/>
                  <a:pt x="10896" y="1473"/>
                  <a:pt x="10905" y="1509"/>
                </a:cubicBezTo>
                <a:cubicBezTo>
                  <a:pt x="10875" y="1530"/>
                  <a:pt x="10842" y="1541"/>
                  <a:pt x="10809" y="1541"/>
                </a:cubicBezTo>
                <a:cubicBezTo>
                  <a:pt x="10841" y="1552"/>
                  <a:pt x="10868" y="1578"/>
                  <a:pt x="10889" y="1621"/>
                </a:cubicBezTo>
                <a:cubicBezTo>
                  <a:pt x="10849" y="1635"/>
                  <a:pt x="10644" y="1653"/>
                  <a:pt x="10590" y="1617"/>
                </a:cubicBezTo>
                <a:cubicBezTo>
                  <a:pt x="10607" y="1602"/>
                  <a:pt x="10622" y="1580"/>
                  <a:pt x="10634" y="1552"/>
                </a:cubicBezTo>
                <a:cubicBezTo>
                  <a:pt x="10580" y="1475"/>
                  <a:pt x="10519" y="1438"/>
                  <a:pt x="10450" y="1441"/>
                </a:cubicBezTo>
                <a:cubicBezTo>
                  <a:pt x="10531" y="1424"/>
                  <a:pt x="10345" y="1416"/>
                  <a:pt x="10317" y="1424"/>
                </a:cubicBezTo>
                <a:cubicBezTo>
                  <a:pt x="10190" y="1463"/>
                  <a:pt x="10078" y="1555"/>
                  <a:pt x="9956" y="1618"/>
                </a:cubicBezTo>
                <a:cubicBezTo>
                  <a:pt x="9927" y="1633"/>
                  <a:pt x="9966" y="1613"/>
                  <a:pt x="9956" y="1618"/>
                </a:cubicBezTo>
                <a:close/>
                <a:moveTo>
                  <a:pt x="9929" y="1543"/>
                </a:moveTo>
                <a:cubicBezTo>
                  <a:pt x="9974" y="1525"/>
                  <a:pt x="10014" y="1494"/>
                  <a:pt x="10050" y="1451"/>
                </a:cubicBezTo>
                <a:cubicBezTo>
                  <a:pt x="10045" y="1424"/>
                  <a:pt x="9794" y="1559"/>
                  <a:pt x="9801" y="1595"/>
                </a:cubicBezTo>
                <a:cubicBezTo>
                  <a:pt x="9845" y="1591"/>
                  <a:pt x="9888" y="1574"/>
                  <a:pt x="9929" y="1543"/>
                </a:cubicBezTo>
                <a:cubicBezTo>
                  <a:pt x="9998" y="1504"/>
                  <a:pt x="9860" y="1583"/>
                  <a:pt x="9929" y="1543"/>
                </a:cubicBezTo>
                <a:close/>
                <a:moveTo>
                  <a:pt x="8458" y="2722"/>
                </a:moveTo>
                <a:cubicBezTo>
                  <a:pt x="8713" y="2649"/>
                  <a:pt x="8960" y="2539"/>
                  <a:pt x="9190" y="2343"/>
                </a:cubicBezTo>
                <a:cubicBezTo>
                  <a:pt x="9189" y="2344"/>
                  <a:pt x="9188" y="2345"/>
                  <a:pt x="9187" y="2346"/>
                </a:cubicBezTo>
                <a:cubicBezTo>
                  <a:pt x="9193" y="2361"/>
                  <a:pt x="9203" y="2377"/>
                  <a:pt x="9208" y="2394"/>
                </a:cubicBezTo>
                <a:cubicBezTo>
                  <a:pt x="9114" y="2398"/>
                  <a:pt x="9036" y="2443"/>
                  <a:pt x="8963" y="2542"/>
                </a:cubicBezTo>
                <a:cubicBezTo>
                  <a:pt x="9074" y="2554"/>
                  <a:pt x="9184" y="2585"/>
                  <a:pt x="9297" y="2599"/>
                </a:cubicBezTo>
                <a:cubicBezTo>
                  <a:pt x="9255" y="2594"/>
                  <a:pt x="8938" y="2715"/>
                  <a:pt x="8936" y="2706"/>
                </a:cubicBezTo>
                <a:cubicBezTo>
                  <a:pt x="8936" y="2741"/>
                  <a:pt x="8942" y="2774"/>
                  <a:pt x="8956" y="2805"/>
                </a:cubicBezTo>
                <a:cubicBezTo>
                  <a:pt x="9103" y="2745"/>
                  <a:pt x="9448" y="2691"/>
                  <a:pt x="9582" y="2849"/>
                </a:cubicBezTo>
                <a:cubicBezTo>
                  <a:pt x="9551" y="2913"/>
                  <a:pt x="8856" y="2882"/>
                  <a:pt x="8862" y="2949"/>
                </a:cubicBezTo>
                <a:cubicBezTo>
                  <a:pt x="8874" y="3176"/>
                  <a:pt x="9180" y="3102"/>
                  <a:pt x="9149" y="3199"/>
                </a:cubicBezTo>
                <a:cubicBezTo>
                  <a:pt x="9065" y="3472"/>
                  <a:pt x="9738" y="3231"/>
                  <a:pt x="9834" y="3203"/>
                </a:cubicBezTo>
                <a:cubicBezTo>
                  <a:pt x="9865" y="3194"/>
                  <a:pt x="10026" y="3043"/>
                  <a:pt x="10058" y="3095"/>
                </a:cubicBezTo>
                <a:cubicBezTo>
                  <a:pt x="10131" y="3210"/>
                  <a:pt x="10234" y="3208"/>
                  <a:pt x="10328" y="3224"/>
                </a:cubicBezTo>
                <a:cubicBezTo>
                  <a:pt x="10400" y="3254"/>
                  <a:pt x="10469" y="3241"/>
                  <a:pt x="10535" y="3183"/>
                </a:cubicBezTo>
                <a:cubicBezTo>
                  <a:pt x="10533" y="3091"/>
                  <a:pt x="10553" y="3026"/>
                  <a:pt x="10596" y="2990"/>
                </a:cubicBezTo>
                <a:cubicBezTo>
                  <a:pt x="10666" y="2990"/>
                  <a:pt x="10750" y="3100"/>
                  <a:pt x="10786" y="2926"/>
                </a:cubicBezTo>
                <a:cubicBezTo>
                  <a:pt x="10764" y="2916"/>
                  <a:pt x="10516" y="2683"/>
                  <a:pt x="10523" y="2679"/>
                </a:cubicBezTo>
                <a:cubicBezTo>
                  <a:pt x="10641" y="2630"/>
                  <a:pt x="10784" y="2190"/>
                  <a:pt x="10609" y="2151"/>
                </a:cubicBezTo>
                <a:cubicBezTo>
                  <a:pt x="10498" y="2126"/>
                  <a:pt x="10454" y="2148"/>
                  <a:pt x="10396" y="2332"/>
                </a:cubicBezTo>
                <a:cubicBezTo>
                  <a:pt x="10338" y="2519"/>
                  <a:pt x="10278" y="2435"/>
                  <a:pt x="10222" y="2522"/>
                </a:cubicBezTo>
                <a:cubicBezTo>
                  <a:pt x="10476" y="2095"/>
                  <a:pt x="10069" y="2345"/>
                  <a:pt x="10009" y="2333"/>
                </a:cubicBezTo>
                <a:cubicBezTo>
                  <a:pt x="10021" y="2307"/>
                  <a:pt x="10032" y="2281"/>
                  <a:pt x="10044" y="2255"/>
                </a:cubicBezTo>
                <a:cubicBezTo>
                  <a:pt x="10057" y="2163"/>
                  <a:pt x="9691" y="2285"/>
                  <a:pt x="9691" y="2285"/>
                </a:cubicBezTo>
                <a:cubicBezTo>
                  <a:pt x="9712" y="2219"/>
                  <a:pt x="9831" y="2217"/>
                  <a:pt x="9823" y="2128"/>
                </a:cubicBezTo>
                <a:cubicBezTo>
                  <a:pt x="9715" y="2115"/>
                  <a:pt x="9720" y="1894"/>
                  <a:pt x="9581" y="1939"/>
                </a:cubicBezTo>
                <a:cubicBezTo>
                  <a:pt x="9442" y="1983"/>
                  <a:pt x="9346" y="1886"/>
                  <a:pt x="9211" y="1897"/>
                </a:cubicBezTo>
                <a:cubicBezTo>
                  <a:pt x="9072" y="1909"/>
                  <a:pt x="8936" y="1863"/>
                  <a:pt x="8874" y="2049"/>
                </a:cubicBezTo>
                <a:cubicBezTo>
                  <a:pt x="8829" y="2186"/>
                  <a:pt x="8709" y="2205"/>
                  <a:pt x="8630" y="2247"/>
                </a:cubicBezTo>
                <a:cubicBezTo>
                  <a:pt x="8639" y="2268"/>
                  <a:pt x="8634" y="2283"/>
                  <a:pt x="8637" y="2305"/>
                </a:cubicBezTo>
                <a:cubicBezTo>
                  <a:pt x="8541" y="2315"/>
                  <a:pt x="8399" y="2404"/>
                  <a:pt x="8326" y="2501"/>
                </a:cubicBezTo>
                <a:cubicBezTo>
                  <a:pt x="8414" y="2519"/>
                  <a:pt x="8476" y="2553"/>
                  <a:pt x="8458" y="2722"/>
                </a:cubicBezTo>
                <a:cubicBezTo>
                  <a:pt x="8561" y="2693"/>
                  <a:pt x="8476" y="2553"/>
                  <a:pt x="8458" y="2722"/>
                </a:cubicBezTo>
                <a:close/>
                <a:moveTo>
                  <a:pt x="10788" y="2920"/>
                </a:moveTo>
                <a:cubicBezTo>
                  <a:pt x="10788" y="2922"/>
                  <a:pt x="10787" y="2924"/>
                  <a:pt x="10786" y="2926"/>
                </a:cubicBezTo>
                <a:cubicBezTo>
                  <a:pt x="10787" y="2926"/>
                  <a:pt x="10788" y="2927"/>
                  <a:pt x="10788" y="2927"/>
                </a:cubicBezTo>
                <a:lnTo>
                  <a:pt x="10788" y="2920"/>
                </a:lnTo>
                <a:cubicBezTo>
                  <a:pt x="10788" y="2922"/>
                  <a:pt x="10788" y="2920"/>
                  <a:pt x="10788" y="2920"/>
                </a:cubicBezTo>
                <a:close/>
                <a:moveTo>
                  <a:pt x="14845" y="3703"/>
                </a:moveTo>
                <a:cubicBezTo>
                  <a:pt x="14830" y="3644"/>
                  <a:pt x="14818" y="3583"/>
                  <a:pt x="14809" y="3521"/>
                </a:cubicBezTo>
                <a:cubicBezTo>
                  <a:pt x="14759" y="3396"/>
                  <a:pt x="14636" y="3491"/>
                  <a:pt x="14569" y="3423"/>
                </a:cubicBezTo>
                <a:cubicBezTo>
                  <a:pt x="14417" y="3268"/>
                  <a:pt x="14634" y="3177"/>
                  <a:pt x="14687" y="3172"/>
                </a:cubicBezTo>
                <a:cubicBezTo>
                  <a:pt x="14685" y="3065"/>
                  <a:pt x="14562" y="3082"/>
                  <a:pt x="14562" y="3077"/>
                </a:cubicBezTo>
                <a:cubicBezTo>
                  <a:pt x="14566" y="2987"/>
                  <a:pt x="14661" y="3020"/>
                  <a:pt x="14691" y="3017"/>
                </a:cubicBezTo>
                <a:cubicBezTo>
                  <a:pt x="14715" y="2752"/>
                  <a:pt x="14458" y="2797"/>
                  <a:pt x="14398" y="2674"/>
                </a:cubicBezTo>
                <a:cubicBezTo>
                  <a:pt x="14297" y="2466"/>
                  <a:pt x="14274" y="2638"/>
                  <a:pt x="14138" y="2603"/>
                </a:cubicBezTo>
                <a:cubicBezTo>
                  <a:pt x="14105" y="2594"/>
                  <a:pt x="14091" y="2278"/>
                  <a:pt x="13930" y="2278"/>
                </a:cubicBezTo>
                <a:cubicBezTo>
                  <a:pt x="14160" y="2286"/>
                  <a:pt x="13539" y="1693"/>
                  <a:pt x="13605" y="2213"/>
                </a:cubicBezTo>
                <a:cubicBezTo>
                  <a:pt x="13613" y="2280"/>
                  <a:pt x="13730" y="2294"/>
                  <a:pt x="13757" y="2284"/>
                </a:cubicBezTo>
                <a:cubicBezTo>
                  <a:pt x="13706" y="2303"/>
                  <a:pt x="13443" y="2317"/>
                  <a:pt x="13420" y="2417"/>
                </a:cubicBezTo>
                <a:cubicBezTo>
                  <a:pt x="13454" y="2272"/>
                  <a:pt x="13709" y="1960"/>
                  <a:pt x="13401" y="2025"/>
                </a:cubicBezTo>
                <a:cubicBezTo>
                  <a:pt x="13347" y="2036"/>
                  <a:pt x="12807" y="2150"/>
                  <a:pt x="12973" y="2372"/>
                </a:cubicBezTo>
                <a:cubicBezTo>
                  <a:pt x="12938" y="2360"/>
                  <a:pt x="12807" y="2406"/>
                  <a:pt x="12832" y="2524"/>
                </a:cubicBezTo>
                <a:cubicBezTo>
                  <a:pt x="12710" y="2551"/>
                  <a:pt x="12996" y="2011"/>
                  <a:pt x="13152" y="2009"/>
                </a:cubicBezTo>
                <a:cubicBezTo>
                  <a:pt x="12916" y="2012"/>
                  <a:pt x="12718" y="2051"/>
                  <a:pt x="12507" y="2247"/>
                </a:cubicBezTo>
                <a:cubicBezTo>
                  <a:pt x="12356" y="2388"/>
                  <a:pt x="12233" y="2628"/>
                  <a:pt x="12496" y="2640"/>
                </a:cubicBezTo>
                <a:cubicBezTo>
                  <a:pt x="12501" y="2651"/>
                  <a:pt x="12507" y="2672"/>
                  <a:pt x="12508" y="2684"/>
                </a:cubicBezTo>
                <a:cubicBezTo>
                  <a:pt x="12039" y="2720"/>
                  <a:pt x="12531" y="2917"/>
                  <a:pt x="12735" y="2949"/>
                </a:cubicBezTo>
                <a:cubicBezTo>
                  <a:pt x="12874" y="2971"/>
                  <a:pt x="13393" y="3167"/>
                  <a:pt x="13399" y="2806"/>
                </a:cubicBezTo>
                <a:cubicBezTo>
                  <a:pt x="13466" y="2814"/>
                  <a:pt x="13468" y="2945"/>
                  <a:pt x="13483" y="3002"/>
                </a:cubicBezTo>
                <a:cubicBezTo>
                  <a:pt x="13510" y="2983"/>
                  <a:pt x="13523" y="2978"/>
                  <a:pt x="13552" y="3004"/>
                </a:cubicBezTo>
                <a:cubicBezTo>
                  <a:pt x="13544" y="3015"/>
                  <a:pt x="13540" y="3024"/>
                  <a:pt x="13526" y="3022"/>
                </a:cubicBezTo>
                <a:cubicBezTo>
                  <a:pt x="13583" y="3103"/>
                  <a:pt x="13975" y="3558"/>
                  <a:pt x="13787" y="3676"/>
                </a:cubicBezTo>
                <a:cubicBezTo>
                  <a:pt x="13689" y="3737"/>
                  <a:pt x="13620" y="3857"/>
                  <a:pt x="13513" y="3899"/>
                </a:cubicBezTo>
                <a:cubicBezTo>
                  <a:pt x="13386" y="3949"/>
                  <a:pt x="13559" y="4129"/>
                  <a:pt x="13451" y="4130"/>
                </a:cubicBezTo>
                <a:cubicBezTo>
                  <a:pt x="13251" y="4132"/>
                  <a:pt x="13070" y="4129"/>
                  <a:pt x="12906" y="4244"/>
                </a:cubicBezTo>
                <a:cubicBezTo>
                  <a:pt x="12617" y="4449"/>
                  <a:pt x="13323" y="4431"/>
                  <a:pt x="13292" y="4325"/>
                </a:cubicBezTo>
                <a:cubicBezTo>
                  <a:pt x="13296" y="4354"/>
                  <a:pt x="13301" y="4384"/>
                  <a:pt x="13305" y="4414"/>
                </a:cubicBezTo>
                <a:cubicBezTo>
                  <a:pt x="13334" y="4386"/>
                  <a:pt x="13513" y="4535"/>
                  <a:pt x="13543" y="4612"/>
                </a:cubicBezTo>
                <a:cubicBezTo>
                  <a:pt x="13561" y="4658"/>
                  <a:pt x="13446" y="4615"/>
                  <a:pt x="13484" y="4762"/>
                </a:cubicBezTo>
                <a:cubicBezTo>
                  <a:pt x="13504" y="4844"/>
                  <a:pt x="13682" y="4932"/>
                  <a:pt x="13705" y="4822"/>
                </a:cubicBezTo>
                <a:cubicBezTo>
                  <a:pt x="13671" y="4983"/>
                  <a:pt x="13904" y="5050"/>
                  <a:pt x="13968" y="5073"/>
                </a:cubicBezTo>
                <a:cubicBezTo>
                  <a:pt x="14189" y="5151"/>
                  <a:pt x="13892" y="4680"/>
                  <a:pt x="13879" y="4622"/>
                </a:cubicBezTo>
                <a:cubicBezTo>
                  <a:pt x="14050" y="4744"/>
                  <a:pt x="14339" y="5017"/>
                  <a:pt x="14391" y="4535"/>
                </a:cubicBezTo>
                <a:cubicBezTo>
                  <a:pt x="14398" y="4469"/>
                  <a:pt x="14359" y="4290"/>
                  <a:pt x="14325" y="4275"/>
                </a:cubicBezTo>
                <a:cubicBezTo>
                  <a:pt x="14117" y="4185"/>
                  <a:pt x="14320" y="4031"/>
                  <a:pt x="14265" y="3892"/>
                </a:cubicBezTo>
                <a:cubicBezTo>
                  <a:pt x="14331" y="3906"/>
                  <a:pt x="14429" y="3807"/>
                  <a:pt x="14451" y="3995"/>
                </a:cubicBezTo>
                <a:cubicBezTo>
                  <a:pt x="14473" y="3993"/>
                  <a:pt x="14497" y="3999"/>
                  <a:pt x="14519" y="4006"/>
                </a:cubicBezTo>
                <a:cubicBezTo>
                  <a:pt x="14394" y="4217"/>
                  <a:pt x="14802" y="4398"/>
                  <a:pt x="14726" y="4048"/>
                </a:cubicBezTo>
                <a:cubicBezTo>
                  <a:pt x="14755" y="4180"/>
                  <a:pt x="14950" y="3962"/>
                  <a:pt x="14989" y="3922"/>
                </a:cubicBezTo>
                <a:cubicBezTo>
                  <a:pt x="15173" y="3728"/>
                  <a:pt x="14884" y="3767"/>
                  <a:pt x="14845" y="3703"/>
                </a:cubicBezTo>
                <a:cubicBezTo>
                  <a:pt x="14822" y="3666"/>
                  <a:pt x="14895" y="3785"/>
                  <a:pt x="14845" y="3703"/>
                </a:cubicBezTo>
                <a:close/>
                <a:moveTo>
                  <a:pt x="14709" y="9160"/>
                </a:moveTo>
                <a:cubicBezTo>
                  <a:pt x="14617" y="9033"/>
                  <a:pt x="14757" y="8993"/>
                  <a:pt x="14735" y="8951"/>
                </a:cubicBezTo>
                <a:cubicBezTo>
                  <a:pt x="14705" y="8936"/>
                  <a:pt x="14678" y="8912"/>
                  <a:pt x="14654" y="8877"/>
                </a:cubicBezTo>
                <a:cubicBezTo>
                  <a:pt x="14645" y="8834"/>
                  <a:pt x="14712" y="8712"/>
                  <a:pt x="14720" y="8737"/>
                </a:cubicBezTo>
                <a:cubicBezTo>
                  <a:pt x="14673" y="8602"/>
                  <a:pt x="14427" y="8759"/>
                  <a:pt x="14423" y="8631"/>
                </a:cubicBezTo>
                <a:cubicBezTo>
                  <a:pt x="14420" y="8551"/>
                  <a:pt x="14494" y="8592"/>
                  <a:pt x="14491" y="8520"/>
                </a:cubicBezTo>
                <a:cubicBezTo>
                  <a:pt x="14489" y="8427"/>
                  <a:pt x="14265" y="8564"/>
                  <a:pt x="14263" y="8596"/>
                </a:cubicBezTo>
                <a:cubicBezTo>
                  <a:pt x="14276" y="8366"/>
                  <a:pt x="14607" y="8284"/>
                  <a:pt x="14588" y="8067"/>
                </a:cubicBezTo>
                <a:cubicBezTo>
                  <a:pt x="14565" y="8063"/>
                  <a:pt x="14543" y="8064"/>
                  <a:pt x="14521" y="8070"/>
                </a:cubicBezTo>
                <a:cubicBezTo>
                  <a:pt x="14776" y="7847"/>
                  <a:pt x="14659" y="7551"/>
                  <a:pt x="14538" y="7316"/>
                </a:cubicBezTo>
                <a:cubicBezTo>
                  <a:pt x="14743" y="7252"/>
                  <a:pt x="14251" y="6972"/>
                  <a:pt x="14256" y="6975"/>
                </a:cubicBezTo>
                <a:cubicBezTo>
                  <a:pt x="14276" y="6839"/>
                  <a:pt x="14185" y="6792"/>
                  <a:pt x="14146" y="6708"/>
                </a:cubicBezTo>
                <a:cubicBezTo>
                  <a:pt x="14293" y="6548"/>
                  <a:pt x="14221" y="6508"/>
                  <a:pt x="14189" y="6241"/>
                </a:cubicBezTo>
                <a:cubicBezTo>
                  <a:pt x="14155" y="6035"/>
                  <a:pt x="14161" y="5747"/>
                  <a:pt x="14078" y="5572"/>
                </a:cubicBezTo>
                <a:cubicBezTo>
                  <a:pt x="14009" y="5430"/>
                  <a:pt x="13720" y="5958"/>
                  <a:pt x="13655" y="6014"/>
                </a:cubicBezTo>
                <a:cubicBezTo>
                  <a:pt x="13467" y="6177"/>
                  <a:pt x="13538" y="5901"/>
                  <a:pt x="13365" y="5914"/>
                </a:cubicBezTo>
                <a:cubicBezTo>
                  <a:pt x="13393" y="5777"/>
                  <a:pt x="13582" y="5311"/>
                  <a:pt x="13382" y="5311"/>
                </a:cubicBezTo>
                <a:cubicBezTo>
                  <a:pt x="13337" y="5205"/>
                  <a:pt x="13181" y="4950"/>
                  <a:pt x="13074" y="4950"/>
                </a:cubicBezTo>
                <a:cubicBezTo>
                  <a:pt x="12932" y="4950"/>
                  <a:pt x="12559" y="4824"/>
                  <a:pt x="12498" y="5066"/>
                </a:cubicBezTo>
                <a:cubicBezTo>
                  <a:pt x="12436" y="5312"/>
                  <a:pt x="12366" y="5348"/>
                  <a:pt x="12232" y="5505"/>
                </a:cubicBezTo>
                <a:cubicBezTo>
                  <a:pt x="12278" y="5508"/>
                  <a:pt x="12342" y="5589"/>
                  <a:pt x="12376" y="5589"/>
                </a:cubicBezTo>
                <a:cubicBezTo>
                  <a:pt x="12386" y="5589"/>
                  <a:pt x="12082" y="5973"/>
                  <a:pt x="12079" y="5992"/>
                </a:cubicBezTo>
                <a:cubicBezTo>
                  <a:pt x="12065" y="6088"/>
                  <a:pt x="12148" y="6179"/>
                  <a:pt x="12170" y="6244"/>
                </a:cubicBezTo>
                <a:cubicBezTo>
                  <a:pt x="12230" y="6420"/>
                  <a:pt x="12126" y="6638"/>
                  <a:pt x="12052" y="6744"/>
                </a:cubicBezTo>
                <a:cubicBezTo>
                  <a:pt x="11913" y="6941"/>
                  <a:pt x="11636" y="6905"/>
                  <a:pt x="11529" y="7118"/>
                </a:cubicBezTo>
                <a:cubicBezTo>
                  <a:pt x="11488" y="7201"/>
                  <a:pt x="11474" y="7527"/>
                  <a:pt x="11462" y="7635"/>
                </a:cubicBezTo>
                <a:cubicBezTo>
                  <a:pt x="11441" y="7818"/>
                  <a:pt x="11395" y="7837"/>
                  <a:pt x="11343" y="7990"/>
                </a:cubicBezTo>
                <a:cubicBezTo>
                  <a:pt x="11289" y="7895"/>
                  <a:pt x="11238" y="8061"/>
                  <a:pt x="11184" y="8067"/>
                </a:cubicBezTo>
                <a:cubicBezTo>
                  <a:pt x="11057" y="8067"/>
                  <a:pt x="11066" y="7164"/>
                  <a:pt x="11251" y="7164"/>
                </a:cubicBezTo>
                <a:lnTo>
                  <a:pt x="11266" y="7164"/>
                </a:lnTo>
                <a:lnTo>
                  <a:pt x="11283" y="7016"/>
                </a:lnTo>
                <a:cubicBezTo>
                  <a:pt x="11094" y="6863"/>
                  <a:pt x="10853" y="6979"/>
                  <a:pt x="10681" y="6719"/>
                </a:cubicBezTo>
                <a:cubicBezTo>
                  <a:pt x="10511" y="6465"/>
                  <a:pt x="10435" y="6343"/>
                  <a:pt x="10189" y="6421"/>
                </a:cubicBezTo>
                <a:lnTo>
                  <a:pt x="10260" y="5959"/>
                </a:lnTo>
                <a:lnTo>
                  <a:pt x="10095" y="5959"/>
                </a:lnTo>
                <a:cubicBezTo>
                  <a:pt x="10151" y="5660"/>
                  <a:pt x="10333" y="5500"/>
                  <a:pt x="10477" y="5337"/>
                </a:cubicBezTo>
                <a:cubicBezTo>
                  <a:pt x="10523" y="5292"/>
                  <a:pt x="10894" y="4998"/>
                  <a:pt x="10896" y="4941"/>
                </a:cubicBezTo>
                <a:cubicBezTo>
                  <a:pt x="10959" y="4928"/>
                  <a:pt x="11163" y="4901"/>
                  <a:pt x="11122" y="4713"/>
                </a:cubicBezTo>
                <a:cubicBezTo>
                  <a:pt x="11227" y="4726"/>
                  <a:pt x="11873" y="4466"/>
                  <a:pt x="11831" y="4221"/>
                </a:cubicBezTo>
                <a:cubicBezTo>
                  <a:pt x="11864" y="4202"/>
                  <a:pt x="11899" y="4192"/>
                  <a:pt x="11931" y="4166"/>
                </a:cubicBezTo>
                <a:cubicBezTo>
                  <a:pt x="11885" y="4242"/>
                  <a:pt x="11632" y="4531"/>
                  <a:pt x="11610" y="4604"/>
                </a:cubicBezTo>
                <a:cubicBezTo>
                  <a:pt x="11666" y="4619"/>
                  <a:pt x="11731" y="4582"/>
                  <a:pt x="11790" y="4586"/>
                </a:cubicBezTo>
                <a:cubicBezTo>
                  <a:pt x="11799" y="4643"/>
                  <a:pt x="11765" y="4669"/>
                  <a:pt x="11764" y="4719"/>
                </a:cubicBezTo>
                <a:cubicBezTo>
                  <a:pt x="11882" y="4755"/>
                  <a:pt x="12100" y="4427"/>
                  <a:pt x="12194" y="4524"/>
                </a:cubicBezTo>
                <a:cubicBezTo>
                  <a:pt x="12189" y="4519"/>
                  <a:pt x="12517" y="4797"/>
                  <a:pt x="12468" y="4545"/>
                </a:cubicBezTo>
                <a:cubicBezTo>
                  <a:pt x="12458" y="4494"/>
                  <a:pt x="12362" y="4471"/>
                  <a:pt x="12346" y="4511"/>
                </a:cubicBezTo>
                <a:cubicBezTo>
                  <a:pt x="12443" y="4268"/>
                  <a:pt x="12176" y="4299"/>
                  <a:pt x="12160" y="4129"/>
                </a:cubicBezTo>
                <a:cubicBezTo>
                  <a:pt x="12135" y="4142"/>
                  <a:pt x="12110" y="4155"/>
                  <a:pt x="12086" y="4168"/>
                </a:cubicBezTo>
                <a:cubicBezTo>
                  <a:pt x="12088" y="4121"/>
                  <a:pt x="12095" y="4077"/>
                  <a:pt x="12108" y="4035"/>
                </a:cubicBezTo>
                <a:cubicBezTo>
                  <a:pt x="12091" y="4025"/>
                  <a:pt x="12073" y="4026"/>
                  <a:pt x="12055" y="4033"/>
                </a:cubicBezTo>
                <a:cubicBezTo>
                  <a:pt x="12064" y="4008"/>
                  <a:pt x="12065" y="3982"/>
                  <a:pt x="12058" y="3954"/>
                </a:cubicBezTo>
                <a:cubicBezTo>
                  <a:pt x="12123" y="3937"/>
                  <a:pt x="12112" y="4012"/>
                  <a:pt x="12172" y="4034"/>
                </a:cubicBezTo>
                <a:cubicBezTo>
                  <a:pt x="12209" y="4153"/>
                  <a:pt x="12359" y="4254"/>
                  <a:pt x="12315" y="4049"/>
                </a:cubicBezTo>
                <a:cubicBezTo>
                  <a:pt x="12331" y="4043"/>
                  <a:pt x="12343" y="4028"/>
                  <a:pt x="12350" y="4004"/>
                </a:cubicBezTo>
                <a:cubicBezTo>
                  <a:pt x="12448" y="4054"/>
                  <a:pt x="12868" y="3767"/>
                  <a:pt x="12772" y="3542"/>
                </a:cubicBezTo>
                <a:lnTo>
                  <a:pt x="12798" y="3528"/>
                </a:lnTo>
                <a:cubicBezTo>
                  <a:pt x="12795" y="3501"/>
                  <a:pt x="12790" y="3469"/>
                  <a:pt x="12782" y="3445"/>
                </a:cubicBezTo>
                <a:cubicBezTo>
                  <a:pt x="12837" y="3455"/>
                  <a:pt x="12967" y="3438"/>
                  <a:pt x="12958" y="3307"/>
                </a:cubicBezTo>
                <a:cubicBezTo>
                  <a:pt x="12957" y="3286"/>
                  <a:pt x="12912" y="3085"/>
                  <a:pt x="12912" y="3127"/>
                </a:cubicBezTo>
                <a:cubicBezTo>
                  <a:pt x="12847" y="2986"/>
                  <a:pt x="12622" y="2945"/>
                  <a:pt x="12525" y="3031"/>
                </a:cubicBezTo>
                <a:cubicBezTo>
                  <a:pt x="12489" y="3062"/>
                  <a:pt x="12429" y="3255"/>
                  <a:pt x="12447" y="3255"/>
                </a:cubicBezTo>
                <a:cubicBezTo>
                  <a:pt x="12403" y="3310"/>
                  <a:pt x="12326" y="3392"/>
                  <a:pt x="12276" y="3456"/>
                </a:cubicBezTo>
                <a:cubicBezTo>
                  <a:pt x="12218" y="3448"/>
                  <a:pt x="12089" y="3491"/>
                  <a:pt x="12104" y="3620"/>
                </a:cubicBezTo>
                <a:cubicBezTo>
                  <a:pt x="11972" y="3754"/>
                  <a:pt x="12055" y="3511"/>
                  <a:pt x="12053" y="3550"/>
                </a:cubicBezTo>
                <a:cubicBezTo>
                  <a:pt x="12194" y="3550"/>
                  <a:pt x="12175" y="2901"/>
                  <a:pt x="11880" y="3290"/>
                </a:cubicBezTo>
                <a:cubicBezTo>
                  <a:pt x="11885" y="3266"/>
                  <a:pt x="11886" y="3242"/>
                  <a:pt x="11883" y="3218"/>
                </a:cubicBezTo>
                <a:cubicBezTo>
                  <a:pt x="11937" y="3192"/>
                  <a:pt x="11962" y="3160"/>
                  <a:pt x="11962" y="3116"/>
                </a:cubicBezTo>
                <a:cubicBezTo>
                  <a:pt x="11960" y="3072"/>
                  <a:pt x="11940" y="3025"/>
                  <a:pt x="11890" y="3023"/>
                </a:cubicBezTo>
                <a:cubicBezTo>
                  <a:pt x="11973" y="2946"/>
                  <a:pt x="11928" y="2887"/>
                  <a:pt x="11897" y="2792"/>
                </a:cubicBezTo>
                <a:cubicBezTo>
                  <a:pt x="11923" y="2686"/>
                  <a:pt x="11966" y="2648"/>
                  <a:pt x="11896" y="2538"/>
                </a:cubicBezTo>
                <a:cubicBezTo>
                  <a:pt x="12155" y="2423"/>
                  <a:pt x="12414" y="2194"/>
                  <a:pt x="12683" y="2064"/>
                </a:cubicBezTo>
                <a:cubicBezTo>
                  <a:pt x="12497" y="1923"/>
                  <a:pt x="12275" y="1832"/>
                  <a:pt x="12074" y="1942"/>
                </a:cubicBezTo>
                <a:cubicBezTo>
                  <a:pt x="11870" y="2053"/>
                  <a:pt x="11809" y="2410"/>
                  <a:pt x="11617" y="2516"/>
                </a:cubicBezTo>
                <a:cubicBezTo>
                  <a:pt x="11637" y="2485"/>
                  <a:pt x="11711" y="2388"/>
                  <a:pt x="11713" y="2336"/>
                </a:cubicBezTo>
                <a:cubicBezTo>
                  <a:pt x="11702" y="2340"/>
                  <a:pt x="11686" y="2329"/>
                  <a:pt x="11677" y="2329"/>
                </a:cubicBezTo>
                <a:cubicBezTo>
                  <a:pt x="11686" y="2307"/>
                  <a:pt x="11682" y="2293"/>
                  <a:pt x="11685" y="2269"/>
                </a:cubicBezTo>
                <a:cubicBezTo>
                  <a:pt x="11662" y="2273"/>
                  <a:pt x="11644" y="2265"/>
                  <a:pt x="11630" y="2243"/>
                </a:cubicBezTo>
                <a:cubicBezTo>
                  <a:pt x="11658" y="2212"/>
                  <a:pt x="11851" y="2141"/>
                  <a:pt x="11835" y="2053"/>
                </a:cubicBezTo>
                <a:cubicBezTo>
                  <a:pt x="11814" y="1936"/>
                  <a:pt x="11510" y="2066"/>
                  <a:pt x="11468" y="2073"/>
                </a:cubicBezTo>
                <a:cubicBezTo>
                  <a:pt x="11212" y="2115"/>
                  <a:pt x="11441" y="2211"/>
                  <a:pt x="11298" y="2321"/>
                </a:cubicBezTo>
                <a:cubicBezTo>
                  <a:pt x="11252" y="2357"/>
                  <a:pt x="11067" y="2097"/>
                  <a:pt x="11074" y="2352"/>
                </a:cubicBezTo>
                <a:cubicBezTo>
                  <a:pt x="11077" y="2447"/>
                  <a:pt x="11215" y="2513"/>
                  <a:pt x="11244" y="2664"/>
                </a:cubicBezTo>
                <a:cubicBezTo>
                  <a:pt x="11346" y="2689"/>
                  <a:pt x="11433" y="2586"/>
                  <a:pt x="11533" y="2565"/>
                </a:cubicBezTo>
                <a:cubicBezTo>
                  <a:pt x="11355" y="2678"/>
                  <a:pt x="11253" y="2955"/>
                  <a:pt x="11404" y="3165"/>
                </a:cubicBezTo>
                <a:cubicBezTo>
                  <a:pt x="11351" y="3210"/>
                  <a:pt x="11314" y="3245"/>
                  <a:pt x="11310" y="3351"/>
                </a:cubicBezTo>
                <a:lnTo>
                  <a:pt x="11336" y="3364"/>
                </a:lnTo>
                <a:cubicBezTo>
                  <a:pt x="11179" y="3430"/>
                  <a:pt x="11147" y="3493"/>
                  <a:pt x="11033" y="3630"/>
                </a:cubicBezTo>
                <a:cubicBezTo>
                  <a:pt x="11033" y="3630"/>
                  <a:pt x="11033" y="3630"/>
                  <a:pt x="11033" y="3630"/>
                </a:cubicBezTo>
                <a:cubicBezTo>
                  <a:pt x="11061" y="3545"/>
                  <a:pt x="11117" y="3452"/>
                  <a:pt x="11050" y="3363"/>
                </a:cubicBezTo>
                <a:cubicBezTo>
                  <a:pt x="11125" y="3368"/>
                  <a:pt x="11195" y="3337"/>
                  <a:pt x="11259" y="3272"/>
                </a:cubicBezTo>
                <a:cubicBezTo>
                  <a:pt x="11272" y="3258"/>
                  <a:pt x="11117" y="3018"/>
                  <a:pt x="11091" y="3018"/>
                </a:cubicBezTo>
                <a:cubicBezTo>
                  <a:pt x="11053" y="3018"/>
                  <a:pt x="10830" y="3190"/>
                  <a:pt x="10806" y="3256"/>
                </a:cubicBezTo>
                <a:cubicBezTo>
                  <a:pt x="10845" y="3272"/>
                  <a:pt x="10884" y="3290"/>
                  <a:pt x="10923" y="3309"/>
                </a:cubicBezTo>
                <a:cubicBezTo>
                  <a:pt x="10787" y="3310"/>
                  <a:pt x="10724" y="3477"/>
                  <a:pt x="10581" y="3471"/>
                </a:cubicBezTo>
                <a:cubicBezTo>
                  <a:pt x="10453" y="3498"/>
                  <a:pt x="10173" y="3554"/>
                  <a:pt x="10078" y="3374"/>
                </a:cubicBezTo>
                <a:cubicBezTo>
                  <a:pt x="10185" y="3130"/>
                  <a:pt x="9473" y="3169"/>
                  <a:pt x="9617" y="3516"/>
                </a:cubicBezTo>
                <a:cubicBezTo>
                  <a:pt x="9529" y="3631"/>
                  <a:pt x="9460" y="3480"/>
                  <a:pt x="9368" y="3462"/>
                </a:cubicBezTo>
                <a:cubicBezTo>
                  <a:pt x="9213" y="3481"/>
                  <a:pt x="9060" y="3554"/>
                  <a:pt x="8904" y="3532"/>
                </a:cubicBezTo>
                <a:cubicBezTo>
                  <a:pt x="9137" y="3401"/>
                  <a:pt x="9054" y="3181"/>
                  <a:pt x="8833" y="3214"/>
                </a:cubicBezTo>
                <a:cubicBezTo>
                  <a:pt x="8716" y="3230"/>
                  <a:pt x="8605" y="3153"/>
                  <a:pt x="8498" y="3083"/>
                </a:cubicBezTo>
                <a:cubicBezTo>
                  <a:pt x="8301" y="2955"/>
                  <a:pt x="8276" y="3049"/>
                  <a:pt x="8098" y="3063"/>
                </a:cubicBezTo>
                <a:cubicBezTo>
                  <a:pt x="8243" y="2744"/>
                  <a:pt x="7844" y="3070"/>
                  <a:pt x="7824" y="3072"/>
                </a:cubicBezTo>
                <a:cubicBezTo>
                  <a:pt x="7802" y="3026"/>
                  <a:pt x="7857" y="2925"/>
                  <a:pt x="7822" y="2862"/>
                </a:cubicBezTo>
                <a:cubicBezTo>
                  <a:pt x="7765" y="2758"/>
                  <a:pt x="7615" y="2889"/>
                  <a:pt x="7553" y="2920"/>
                </a:cubicBezTo>
                <a:cubicBezTo>
                  <a:pt x="7482" y="2703"/>
                  <a:pt x="7200" y="3025"/>
                  <a:pt x="7120" y="3025"/>
                </a:cubicBezTo>
                <a:cubicBezTo>
                  <a:pt x="7038" y="3025"/>
                  <a:pt x="6962" y="3004"/>
                  <a:pt x="6879" y="3011"/>
                </a:cubicBezTo>
                <a:cubicBezTo>
                  <a:pt x="6761" y="3020"/>
                  <a:pt x="6643" y="3147"/>
                  <a:pt x="6540" y="3158"/>
                </a:cubicBezTo>
                <a:cubicBezTo>
                  <a:pt x="6435" y="3288"/>
                  <a:pt x="6241" y="2969"/>
                  <a:pt x="6102" y="3002"/>
                </a:cubicBezTo>
                <a:cubicBezTo>
                  <a:pt x="5987" y="2699"/>
                  <a:pt x="5301" y="2658"/>
                  <a:pt x="5108" y="2660"/>
                </a:cubicBezTo>
                <a:lnTo>
                  <a:pt x="5166" y="2595"/>
                </a:lnTo>
                <a:cubicBezTo>
                  <a:pt x="4385" y="2334"/>
                  <a:pt x="3526" y="2801"/>
                  <a:pt x="2781" y="3187"/>
                </a:cubicBezTo>
                <a:cubicBezTo>
                  <a:pt x="2790" y="3245"/>
                  <a:pt x="2794" y="3305"/>
                  <a:pt x="2794" y="3364"/>
                </a:cubicBezTo>
                <a:cubicBezTo>
                  <a:pt x="2821" y="3360"/>
                  <a:pt x="2846" y="3381"/>
                  <a:pt x="2861" y="3411"/>
                </a:cubicBezTo>
                <a:cubicBezTo>
                  <a:pt x="2895" y="3481"/>
                  <a:pt x="2847" y="3560"/>
                  <a:pt x="2808" y="3586"/>
                </a:cubicBezTo>
                <a:cubicBezTo>
                  <a:pt x="2807" y="3616"/>
                  <a:pt x="2818" y="3636"/>
                  <a:pt x="2843" y="3646"/>
                </a:cubicBezTo>
                <a:cubicBezTo>
                  <a:pt x="2669" y="3610"/>
                  <a:pt x="2511" y="3697"/>
                  <a:pt x="2346" y="3775"/>
                </a:cubicBezTo>
                <a:cubicBezTo>
                  <a:pt x="2313" y="3790"/>
                  <a:pt x="1788" y="3962"/>
                  <a:pt x="2020" y="4078"/>
                </a:cubicBezTo>
                <a:cubicBezTo>
                  <a:pt x="1791" y="4457"/>
                  <a:pt x="2405" y="4349"/>
                  <a:pt x="2510" y="4285"/>
                </a:cubicBezTo>
                <a:cubicBezTo>
                  <a:pt x="2433" y="4611"/>
                  <a:pt x="1900" y="4586"/>
                  <a:pt x="1737" y="4688"/>
                </a:cubicBezTo>
                <a:cubicBezTo>
                  <a:pt x="1610" y="4807"/>
                  <a:pt x="1325" y="4847"/>
                  <a:pt x="1294" y="5135"/>
                </a:cubicBezTo>
                <a:cubicBezTo>
                  <a:pt x="1271" y="5347"/>
                  <a:pt x="1078" y="5786"/>
                  <a:pt x="1423" y="5569"/>
                </a:cubicBezTo>
                <a:cubicBezTo>
                  <a:pt x="1382" y="5665"/>
                  <a:pt x="1288" y="5766"/>
                  <a:pt x="1232" y="5830"/>
                </a:cubicBezTo>
                <a:lnTo>
                  <a:pt x="1247" y="5941"/>
                </a:lnTo>
                <a:cubicBezTo>
                  <a:pt x="1305" y="5949"/>
                  <a:pt x="1373" y="5942"/>
                  <a:pt x="1427" y="5909"/>
                </a:cubicBezTo>
                <a:cubicBezTo>
                  <a:pt x="1582" y="5813"/>
                  <a:pt x="1505" y="5986"/>
                  <a:pt x="1616" y="6015"/>
                </a:cubicBezTo>
                <a:cubicBezTo>
                  <a:pt x="1625" y="6015"/>
                  <a:pt x="1632" y="6012"/>
                  <a:pt x="1639" y="6008"/>
                </a:cubicBezTo>
                <a:cubicBezTo>
                  <a:pt x="1268" y="6350"/>
                  <a:pt x="877" y="6521"/>
                  <a:pt x="478" y="6743"/>
                </a:cubicBezTo>
                <a:cubicBezTo>
                  <a:pt x="343" y="6818"/>
                  <a:pt x="175" y="6809"/>
                  <a:pt x="54" y="6949"/>
                </a:cubicBezTo>
                <a:cubicBezTo>
                  <a:pt x="-154" y="7190"/>
                  <a:pt x="297" y="7025"/>
                  <a:pt x="344" y="7001"/>
                </a:cubicBezTo>
                <a:cubicBezTo>
                  <a:pt x="703" y="6820"/>
                  <a:pt x="1068" y="6689"/>
                  <a:pt x="1424" y="6508"/>
                </a:cubicBezTo>
                <a:cubicBezTo>
                  <a:pt x="1621" y="6408"/>
                  <a:pt x="2420" y="6068"/>
                  <a:pt x="2420" y="5738"/>
                </a:cubicBezTo>
                <a:cubicBezTo>
                  <a:pt x="2564" y="5669"/>
                  <a:pt x="2545" y="5757"/>
                  <a:pt x="2664" y="5770"/>
                </a:cubicBezTo>
                <a:cubicBezTo>
                  <a:pt x="2775" y="5884"/>
                  <a:pt x="2982" y="5669"/>
                  <a:pt x="3099" y="5636"/>
                </a:cubicBezTo>
                <a:cubicBezTo>
                  <a:pt x="3270" y="5586"/>
                  <a:pt x="3354" y="5471"/>
                  <a:pt x="3497" y="5332"/>
                </a:cubicBezTo>
                <a:cubicBezTo>
                  <a:pt x="3592" y="5239"/>
                  <a:pt x="3675" y="5420"/>
                  <a:pt x="3762" y="5453"/>
                </a:cubicBezTo>
                <a:cubicBezTo>
                  <a:pt x="3787" y="5623"/>
                  <a:pt x="4109" y="5610"/>
                  <a:pt x="4206" y="5651"/>
                </a:cubicBezTo>
                <a:cubicBezTo>
                  <a:pt x="4425" y="5745"/>
                  <a:pt x="4511" y="6181"/>
                  <a:pt x="4283" y="6388"/>
                </a:cubicBezTo>
                <a:cubicBezTo>
                  <a:pt x="4312" y="6399"/>
                  <a:pt x="4341" y="6409"/>
                  <a:pt x="4370" y="6418"/>
                </a:cubicBezTo>
                <a:cubicBezTo>
                  <a:pt x="4406" y="6521"/>
                  <a:pt x="4318" y="6634"/>
                  <a:pt x="4422" y="6661"/>
                </a:cubicBezTo>
                <a:cubicBezTo>
                  <a:pt x="4430" y="6629"/>
                  <a:pt x="4441" y="6599"/>
                  <a:pt x="4455" y="6573"/>
                </a:cubicBezTo>
                <a:cubicBezTo>
                  <a:pt x="4440" y="6630"/>
                  <a:pt x="4444" y="6678"/>
                  <a:pt x="4466" y="6718"/>
                </a:cubicBezTo>
                <a:cubicBezTo>
                  <a:pt x="4402" y="6900"/>
                  <a:pt x="4481" y="7268"/>
                  <a:pt x="4600" y="6983"/>
                </a:cubicBezTo>
                <a:cubicBezTo>
                  <a:pt x="4616" y="7025"/>
                  <a:pt x="4647" y="7029"/>
                  <a:pt x="4668" y="7000"/>
                </a:cubicBezTo>
                <a:cubicBezTo>
                  <a:pt x="4695" y="7165"/>
                  <a:pt x="4383" y="7512"/>
                  <a:pt x="4572" y="7612"/>
                </a:cubicBezTo>
                <a:cubicBezTo>
                  <a:pt x="4561" y="7639"/>
                  <a:pt x="4537" y="8189"/>
                  <a:pt x="4549" y="8218"/>
                </a:cubicBezTo>
                <a:cubicBezTo>
                  <a:pt x="4218" y="8052"/>
                  <a:pt x="4499" y="8766"/>
                  <a:pt x="4612" y="8908"/>
                </a:cubicBezTo>
                <a:cubicBezTo>
                  <a:pt x="4469" y="9248"/>
                  <a:pt x="4405" y="9703"/>
                  <a:pt x="4249" y="10060"/>
                </a:cubicBezTo>
                <a:cubicBezTo>
                  <a:pt x="4231" y="10103"/>
                  <a:pt x="3863" y="10724"/>
                  <a:pt x="3931" y="10838"/>
                </a:cubicBezTo>
                <a:cubicBezTo>
                  <a:pt x="3904" y="10875"/>
                  <a:pt x="3884" y="11006"/>
                  <a:pt x="3866" y="11057"/>
                </a:cubicBezTo>
                <a:lnTo>
                  <a:pt x="3907" y="11057"/>
                </a:lnTo>
                <a:cubicBezTo>
                  <a:pt x="3683" y="11057"/>
                  <a:pt x="3673" y="12226"/>
                  <a:pt x="3784" y="12411"/>
                </a:cubicBezTo>
                <a:cubicBezTo>
                  <a:pt x="3713" y="12506"/>
                  <a:pt x="3776" y="12866"/>
                  <a:pt x="3821" y="12952"/>
                </a:cubicBezTo>
                <a:cubicBezTo>
                  <a:pt x="3779" y="13102"/>
                  <a:pt x="3952" y="13349"/>
                  <a:pt x="4063" y="13322"/>
                </a:cubicBezTo>
                <a:cubicBezTo>
                  <a:pt x="4060" y="13338"/>
                  <a:pt x="4058" y="13354"/>
                  <a:pt x="4057" y="13370"/>
                </a:cubicBezTo>
                <a:lnTo>
                  <a:pt x="4087" y="13380"/>
                </a:lnTo>
                <a:lnTo>
                  <a:pt x="4093" y="13414"/>
                </a:lnTo>
                <a:cubicBezTo>
                  <a:pt x="4290" y="13490"/>
                  <a:pt x="4102" y="14174"/>
                  <a:pt x="4227" y="14378"/>
                </a:cubicBezTo>
                <a:cubicBezTo>
                  <a:pt x="4190" y="14488"/>
                  <a:pt x="4544" y="15231"/>
                  <a:pt x="4228" y="15052"/>
                </a:cubicBezTo>
                <a:cubicBezTo>
                  <a:pt x="4228" y="15090"/>
                  <a:pt x="4220" y="15124"/>
                  <a:pt x="4204" y="15151"/>
                </a:cubicBezTo>
                <a:cubicBezTo>
                  <a:pt x="4266" y="15264"/>
                  <a:pt x="4305" y="15363"/>
                  <a:pt x="4335" y="15505"/>
                </a:cubicBezTo>
                <a:lnTo>
                  <a:pt x="4346" y="15505"/>
                </a:lnTo>
                <a:cubicBezTo>
                  <a:pt x="4387" y="15457"/>
                  <a:pt x="4394" y="15543"/>
                  <a:pt x="4468" y="15503"/>
                </a:cubicBezTo>
                <a:cubicBezTo>
                  <a:pt x="4571" y="15800"/>
                  <a:pt x="4536" y="15834"/>
                  <a:pt x="4468" y="16154"/>
                </a:cubicBezTo>
                <a:cubicBezTo>
                  <a:pt x="4643" y="16085"/>
                  <a:pt x="4765" y="16495"/>
                  <a:pt x="4806" y="16709"/>
                </a:cubicBezTo>
                <a:cubicBezTo>
                  <a:pt x="5029" y="16623"/>
                  <a:pt x="4935" y="16305"/>
                  <a:pt x="4856" y="16081"/>
                </a:cubicBezTo>
                <a:lnTo>
                  <a:pt x="4819" y="16090"/>
                </a:lnTo>
                <a:cubicBezTo>
                  <a:pt x="4853" y="16027"/>
                  <a:pt x="4845" y="15950"/>
                  <a:pt x="4813" y="15895"/>
                </a:cubicBezTo>
                <a:lnTo>
                  <a:pt x="4799" y="15901"/>
                </a:lnTo>
                <a:cubicBezTo>
                  <a:pt x="4773" y="15687"/>
                  <a:pt x="4711" y="15463"/>
                  <a:pt x="4695" y="15267"/>
                </a:cubicBezTo>
                <a:cubicBezTo>
                  <a:pt x="4682" y="15104"/>
                  <a:pt x="4607" y="15059"/>
                  <a:pt x="4654" y="14857"/>
                </a:cubicBezTo>
                <a:cubicBezTo>
                  <a:pt x="4643" y="14858"/>
                  <a:pt x="4632" y="14860"/>
                  <a:pt x="4621" y="14862"/>
                </a:cubicBezTo>
                <a:cubicBezTo>
                  <a:pt x="4621" y="14691"/>
                  <a:pt x="4335" y="14165"/>
                  <a:pt x="4542" y="14004"/>
                </a:cubicBezTo>
                <a:cubicBezTo>
                  <a:pt x="4568" y="14048"/>
                  <a:pt x="4597" y="14053"/>
                  <a:pt x="4633" y="14051"/>
                </a:cubicBezTo>
                <a:cubicBezTo>
                  <a:pt x="4649" y="14091"/>
                  <a:pt x="4668" y="14112"/>
                  <a:pt x="4694" y="14132"/>
                </a:cubicBezTo>
                <a:cubicBezTo>
                  <a:pt x="4606" y="14386"/>
                  <a:pt x="4732" y="15046"/>
                  <a:pt x="4888" y="15146"/>
                </a:cubicBezTo>
                <a:cubicBezTo>
                  <a:pt x="4868" y="15243"/>
                  <a:pt x="4898" y="15358"/>
                  <a:pt x="4958" y="15388"/>
                </a:cubicBezTo>
                <a:cubicBezTo>
                  <a:pt x="4954" y="15472"/>
                  <a:pt x="4978" y="15520"/>
                  <a:pt x="5030" y="15518"/>
                </a:cubicBezTo>
                <a:cubicBezTo>
                  <a:pt x="5042" y="15595"/>
                  <a:pt x="4993" y="15742"/>
                  <a:pt x="4986" y="15835"/>
                </a:cubicBezTo>
                <a:cubicBezTo>
                  <a:pt x="5221" y="15896"/>
                  <a:pt x="5644" y="17047"/>
                  <a:pt x="5374" y="17327"/>
                </a:cubicBezTo>
                <a:lnTo>
                  <a:pt x="5386" y="17327"/>
                </a:lnTo>
                <a:cubicBezTo>
                  <a:pt x="5363" y="17683"/>
                  <a:pt x="5700" y="18230"/>
                  <a:pt x="5921" y="18189"/>
                </a:cubicBezTo>
                <a:cubicBezTo>
                  <a:pt x="6093" y="18316"/>
                  <a:pt x="6360" y="18812"/>
                  <a:pt x="6568" y="18812"/>
                </a:cubicBezTo>
                <a:cubicBezTo>
                  <a:pt x="6707" y="18812"/>
                  <a:pt x="6794" y="18936"/>
                  <a:pt x="6933" y="18803"/>
                </a:cubicBezTo>
                <a:cubicBezTo>
                  <a:pt x="7112" y="18634"/>
                  <a:pt x="7225" y="18901"/>
                  <a:pt x="7338" y="19138"/>
                </a:cubicBezTo>
                <a:lnTo>
                  <a:pt x="7320" y="19233"/>
                </a:lnTo>
                <a:cubicBezTo>
                  <a:pt x="7452" y="19457"/>
                  <a:pt x="7609" y="19414"/>
                  <a:pt x="7752" y="19578"/>
                </a:cubicBezTo>
                <a:lnTo>
                  <a:pt x="7747" y="19554"/>
                </a:lnTo>
                <a:cubicBezTo>
                  <a:pt x="7831" y="19616"/>
                  <a:pt x="7966" y="19734"/>
                  <a:pt x="8058" y="19655"/>
                </a:cubicBezTo>
                <a:cubicBezTo>
                  <a:pt x="8068" y="19696"/>
                  <a:pt x="8082" y="19732"/>
                  <a:pt x="8102" y="19765"/>
                </a:cubicBezTo>
                <a:cubicBezTo>
                  <a:pt x="8201" y="19848"/>
                  <a:pt x="8249" y="20070"/>
                  <a:pt x="8332" y="20197"/>
                </a:cubicBezTo>
                <a:cubicBezTo>
                  <a:pt x="8328" y="20204"/>
                  <a:pt x="8318" y="20232"/>
                  <a:pt x="8307" y="20232"/>
                </a:cubicBezTo>
                <a:cubicBezTo>
                  <a:pt x="8248" y="20232"/>
                  <a:pt x="8242" y="20374"/>
                  <a:pt x="8290" y="20404"/>
                </a:cubicBezTo>
                <a:cubicBezTo>
                  <a:pt x="8224" y="20558"/>
                  <a:pt x="8335" y="20723"/>
                  <a:pt x="8404" y="20797"/>
                </a:cubicBezTo>
                <a:lnTo>
                  <a:pt x="8421" y="20768"/>
                </a:lnTo>
                <a:lnTo>
                  <a:pt x="8440" y="20786"/>
                </a:lnTo>
                <a:cubicBezTo>
                  <a:pt x="8440" y="20786"/>
                  <a:pt x="8460" y="20734"/>
                  <a:pt x="8463" y="20726"/>
                </a:cubicBezTo>
                <a:cubicBezTo>
                  <a:pt x="8481" y="20791"/>
                  <a:pt x="8506" y="20812"/>
                  <a:pt x="8544" y="20833"/>
                </a:cubicBezTo>
                <a:cubicBezTo>
                  <a:pt x="8631" y="20882"/>
                  <a:pt x="8572" y="21016"/>
                  <a:pt x="8625" y="21113"/>
                </a:cubicBezTo>
                <a:cubicBezTo>
                  <a:pt x="8670" y="21195"/>
                  <a:pt x="8728" y="21169"/>
                  <a:pt x="8774" y="21125"/>
                </a:cubicBezTo>
                <a:cubicBezTo>
                  <a:pt x="8819" y="21180"/>
                  <a:pt x="8955" y="21104"/>
                  <a:pt x="8977" y="21190"/>
                </a:cubicBezTo>
                <a:cubicBezTo>
                  <a:pt x="8994" y="21268"/>
                  <a:pt x="9007" y="21360"/>
                  <a:pt x="9074" y="21327"/>
                </a:cubicBezTo>
                <a:cubicBezTo>
                  <a:pt x="9087" y="21499"/>
                  <a:pt x="9387" y="21534"/>
                  <a:pt x="9242" y="21147"/>
                </a:cubicBezTo>
                <a:cubicBezTo>
                  <a:pt x="9322" y="21112"/>
                  <a:pt x="9334" y="20930"/>
                  <a:pt x="9399" y="20930"/>
                </a:cubicBezTo>
                <a:cubicBezTo>
                  <a:pt x="9476" y="20930"/>
                  <a:pt x="9464" y="21056"/>
                  <a:pt x="9512" y="21099"/>
                </a:cubicBezTo>
                <a:cubicBezTo>
                  <a:pt x="9489" y="21140"/>
                  <a:pt x="9481" y="21184"/>
                  <a:pt x="9489" y="21232"/>
                </a:cubicBezTo>
                <a:cubicBezTo>
                  <a:pt x="9530" y="21294"/>
                  <a:pt x="9567" y="21378"/>
                  <a:pt x="9594" y="21465"/>
                </a:cubicBezTo>
                <a:cubicBezTo>
                  <a:pt x="9613" y="21444"/>
                  <a:pt x="9635" y="21429"/>
                  <a:pt x="9658" y="21420"/>
                </a:cubicBezTo>
                <a:cubicBezTo>
                  <a:pt x="9651" y="21406"/>
                  <a:pt x="9651" y="21393"/>
                  <a:pt x="9656" y="21381"/>
                </a:cubicBezTo>
                <a:lnTo>
                  <a:pt x="9663" y="21393"/>
                </a:lnTo>
                <a:cubicBezTo>
                  <a:pt x="9703" y="21371"/>
                  <a:pt x="9728" y="21327"/>
                  <a:pt x="9733" y="21262"/>
                </a:cubicBezTo>
                <a:lnTo>
                  <a:pt x="9788" y="21239"/>
                </a:lnTo>
                <a:lnTo>
                  <a:pt x="9727" y="21036"/>
                </a:lnTo>
                <a:lnTo>
                  <a:pt x="9751" y="20983"/>
                </a:lnTo>
                <a:cubicBezTo>
                  <a:pt x="9690" y="20841"/>
                  <a:pt x="9591" y="20668"/>
                  <a:pt x="9478" y="20685"/>
                </a:cubicBezTo>
                <a:cubicBezTo>
                  <a:pt x="9386" y="20387"/>
                  <a:pt x="9023" y="21216"/>
                  <a:pt x="8905" y="20641"/>
                </a:cubicBezTo>
                <a:lnTo>
                  <a:pt x="8820" y="20643"/>
                </a:lnTo>
                <a:cubicBezTo>
                  <a:pt x="8820" y="20643"/>
                  <a:pt x="8682" y="20417"/>
                  <a:pt x="8717" y="20417"/>
                </a:cubicBezTo>
                <a:cubicBezTo>
                  <a:pt x="8717" y="20417"/>
                  <a:pt x="8717" y="20417"/>
                  <a:pt x="8717" y="20417"/>
                </a:cubicBezTo>
                <a:cubicBezTo>
                  <a:pt x="8719" y="20417"/>
                  <a:pt x="8885" y="19093"/>
                  <a:pt x="8901" y="18934"/>
                </a:cubicBezTo>
                <a:cubicBezTo>
                  <a:pt x="8865" y="18931"/>
                  <a:pt x="8824" y="18936"/>
                  <a:pt x="8790" y="18958"/>
                </a:cubicBezTo>
                <a:cubicBezTo>
                  <a:pt x="8665" y="18803"/>
                  <a:pt x="8556" y="18836"/>
                  <a:pt x="8451" y="18742"/>
                </a:cubicBezTo>
                <a:cubicBezTo>
                  <a:pt x="8417" y="18712"/>
                  <a:pt x="8071" y="18740"/>
                  <a:pt x="8035" y="18773"/>
                </a:cubicBezTo>
                <a:cubicBezTo>
                  <a:pt x="8032" y="18768"/>
                  <a:pt x="8029" y="18763"/>
                  <a:pt x="8025" y="18757"/>
                </a:cubicBezTo>
                <a:cubicBezTo>
                  <a:pt x="8109" y="18574"/>
                  <a:pt x="8142" y="18312"/>
                  <a:pt x="8200" y="18110"/>
                </a:cubicBezTo>
                <a:cubicBezTo>
                  <a:pt x="8274" y="17968"/>
                  <a:pt x="8508" y="16969"/>
                  <a:pt x="8384" y="16969"/>
                </a:cubicBezTo>
                <a:cubicBezTo>
                  <a:pt x="8284" y="16969"/>
                  <a:pt x="8160" y="16997"/>
                  <a:pt x="8055" y="17030"/>
                </a:cubicBezTo>
                <a:cubicBezTo>
                  <a:pt x="7708" y="17115"/>
                  <a:pt x="7858" y="17667"/>
                  <a:pt x="7599" y="17812"/>
                </a:cubicBezTo>
                <a:cubicBezTo>
                  <a:pt x="7601" y="17840"/>
                  <a:pt x="7595" y="17864"/>
                  <a:pt x="7583" y="17884"/>
                </a:cubicBezTo>
                <a:lnTo>
                  <a:pt x="7589" y="17850"/>
                </a:lnTo>
                <a:cubicBezTo>
                  <a:pt x="7313" y="17803"/>
                  <a:pt x="7206" y="18092"/>
                  <a:pt x="6955" y="17842"/>
                </a:cubicBezTo>
                <a:cubicBezTo>
                  <a:pt x="6928" y="17797"/>
                  <a:pt x="6940" y="17716"/>
                  <a:pt x="6902" y="17678"/>
                </a:cubicBezTo>
                <a:cubicBezTo>
                  <a:pt x="6909" y="17285"/>
                  <a:pt x="6745" y="17009"/>
                  <a:pt x="6787" y="16567"/>
                </a:cubicBezTo>
                <a:cubicBezTo>
                  <a:pt x="6799" y="16444"/>
                  <a:pt x="6795" y="15988"/>
                  <a:pt x="6892" y="15936"/>
                </a:cubicBezTo>
                <a:cubicBezTo>
                  <a:pt x="6964" y="15896"/>
                  <a:pt x="6970" y="15802"/>
                  <a:pt x="6989" y="15695"/>
                </a:cubicBezTo>
                <a:cubicBezTo>
                  <a:pt x="6960" y="15291"/>
                  <a:pt x="7099" y="15132"/>
                  <a:pt x="7297" y="14954"/>
                </a:cubicBezTo>
                <a:cubicBezTo>
                  <a:pt x="7407" y="14847"/>
                  <a:pt x="7530" y="14681"/>
                  <a:pt x="7658" y="14647"/>
                </a:cubicBezTo>
                <a:cubicBezTo>
                  <a:pt x="7726" y="14629"/>
                  <a:pt x="7890" y="14823"/>
                  <a:pt x="7918" y="14651"/>
                </a:cubicBezTo>
                <a:cubicBezTo>
                  <a:pt x="7929" y="14662"/>
                  <a:pt x="7940" y="14672"/>
                  <a:pt x="7951" y="14683"/>
                </a:cubicBezTo>
                <a:cubicBezTo>
                  <a:pt x="7964" y="14784"/>
                  <a:pt x="8062" y="14913"/>
                  <a:pt x="8119" y="14804"/>
                </a:cubicBezTo>
                <a:cubicBezTo>
                  <a:pt x="8158" y="14847"/>
                  <a:pt x="8205" y="14840"/>
                  <a:pt x="8218" y="14755"/>
                </a:cubicBezTo>
                <a:cubicBezTo>
                  <a:pt x="8226" y="14760"/>
                  <a:pt x="8233" y="14769"/>
                  <a:pt x="8237" y="14776"/>
                </a:cubicBezTo>
                <a:cubicBezTo>
                  <a:pt x="8243" y="14815"/>
                  <a:pt x="8236" y="14869"/>
                  <a:pt x="8238" y="14910"/>
                </a:cubicBezTo>
                <a:cubicBezTo>
                  <a:pt x="8321" y="14897"/>
                  <a:pt x="8431" y="14728"/>
                  <a:pt x="8309" y="14652"/>
                </a:cubicBezTo>
                <a:cubicBezTo>
                  <a:pt x="8336" y="14621"/>
                  <a:pt x="8354" y="14568"/>
                  <a:pt x="8341" y="14512"/>
                </a:cubicBezTo>
                <a:cubicBezTo>
                  <a:pt x="8478" y="14435"/>
                  <a:pt x="8881" y="14341"/>
                  <a:pt x="8891" y="14660"/>
                </a:cubicBezTo>
                <a:cubicBezTo>
                  <a:pt x="8953" y="14668"/>
                  <a:pt x="9017" y="14668"/>
                  <a:pt x="9071" y="14607"/>
                </a:cubicBezTo>
                <a:cubicBezTo>
                  <a:pt x="9213" y="14442"/>
                  <a:pt x="9157" y="14782"/>
                  <a:pt x="9269" y="14825"/>
                </a:cubicBezTo>
                <a:cubicBezTo>
                  <a:pt x="9274" y="14919"/>
                  <a:pt x="9158" y="15202"/>
                  <a:pt x="9231" y="15255"/>
                </a:cubicBezTo>
                <a:cubicBezTo>
                  <a:pt x="9194" y="15363"/>
                  <a:pt x="9245" y="15521"/>
                  <a:pt x="9291" y="15598"/>
                </a:cubicBezTo>
                <a:cubicBezTo>
                  <a:pt x="9303" y="15683"/>
                  <a:pt x="9312" y="15745"/>
                  <a:pt x="9294" y="15822"/>
                </a:cubicBezTo>
                <a:cubicBezTo>
                  <a:pt x="9320" y="15840"/>
                  <a:pt x="9347" y="15858"/>
                  <a:pt x="9373" y="15876"/>
                </a:cubicBezTo>
                <a:cubicBezTo>
                  <a:pt x="9376" y="15876"/>
                  <a:pt x="9389" y="16042"/>
                  <a:pt x="9392" y="16062"/>
                </a:cubicBezTo>
                <a:cubicBezTo>
                  <a:pt x="9891" y="16160"/>
                  <a:pt x="9504" y="14453"/>
                  <a:pt x="9669" y="14135"/>
                </a:cubicBezTo>
                <a:cubicBezTo>
                  <a:pt x="9801" y="13882"/>
                  <a:pt x="9965" y="13656"/>
                  <a:pt x="10125" y="13464"/>
                </a:cubicBezTo>
                <a:cubicBezTo>
                  <a:pt x="10212" y="13386"/>
                  <a:pt x="10656" y="13027"/>
                  <a:pt x="10592" y="12952"/>
                </a:cubicBezTo>
                <a:cubicBezTo>
                  <a:pt x="10811" y="12978"/>
                  <a:pt x="10712" y="12540"/>
                  <a:pt x="10767" y="12391"/>
                </a:cubicBezTo>
                <a:cubicBezTo>
                  <a:pt x="10824" y="12240"/>
                  <a:pt x="11053" y="12010"/>
                  <a:pt x="10986" y="11786"/>
                </a:cubicBezTo>
                <a:cubicBezTo>
                  <a:pt x="11080" y="11837"/>
                  <a:pt x="11274" y="11508"/>
                  <a:pt x="11267" y="11344"/>
                </a:cubicBezTo>
                <a:cubicBezTo>
                  <a:pt x="11357" y="11366"/>
                  <a:pt x="11513" y="11281"/>
                  <a:pt x="11556" y="11158"/>
                </a:cubicBezTo>
                <a:lnTo>
                  <a:pt x="11547" y="11137"/>
                </a:lnTo>
                <a:cubicBezTo>
                  <a:pt x="11604" y="11130"/>
                  <a:pt x="11673" y="11149"/>
                  <a:pt x="11708" y="11051"/>
                </a:cubicBezTo>
                <a:cubicBezTo>
                  <a:pt x="11862" y="11256"/>
                  <a:pt x="12051" y="10796"/>
                  <a:pt x="11864" y="10786"/>
                </a:cubicBezTo>
                <a:cubicBezTo>
                  <a:pt x="11862" y="10777"/>
                  <a:pt x="11858" y="10768"/>
                  <a:pt x="11853" y="10760"/>
                </a:cubicBezTo>
                <a:cubicBezTo>
                  <a:pt x="11890" y="10730"/>
                  <a:pt x="11924" y="10692"/>
                  <a:pt x="11955" y="10645"/>
                </a:cubicBezTo>
                <a:lnTo>
                  <a:pt x="11897" y="10613"/>
                </a:lnTo>
                <a:cubicBezTo>
                  <a:pt x="11984" y="10395"/>
                  <a:pt x="12164" y="10420"/>
                  <a:pt x="12245" y="10219"/>
                </a:cubicBezTo>
                <a:cubicBezTo>
                  <a:pt x="12330" y="10329"/>
                  <a:pt x="12661" y="10004"/>
                  <a:pt x="12737" y="9969"/>
                </a:cubicBezTo>
                <a:cubicBezTo>
                  <a:pt x="12664" y="10028"/>
                  <a:pt x="12408" y="10465"/>
                  <a:pt x="12631" y="10503"/>
                </a:cubicBezTo>
                <a:cubicBezTo>
                  <a:pt x="12789" y="10529"/>
                  <a:pt x="13042" y="10150"/>
                  <a:pt x="13212" y="10091"/>
                </a:cubicBezTo>
                <a:cubicBezTo>
                  <a:pt x="13387" y="9998"/>
                  <a:pt x="13656" y="9885"/>
                  <a:pt x="13625" y="9596"/>
                </a:cubicBezTo>
                <a:cubicBezTo>
                  <a:pt x="13619" y="9547"/>
                  <a:pt x="13631" y="9416"/>
                  <a:pt x="13642" y="9372"/>
                </a:cubicBezTo>
                <a:cubicBezTo>
                  <a:pt x="13542" y="9340"/>
                  <a:pt x="13492" y="9469"/>
                  <a:pt x="13428" y="9577"/>
                </a:cubicBezTo>
                <a:cubicBezTo>
                  <a:pt x="13210" y="9948"/>
                  <a:pt x="13126" y="9598"/>
                  <a:pt x="13005" y="9382"/>
                </a:cubicBezTo>
                <a:cubicBezTo>
                  <a:pt x="13043" y="9332"/>
                  <a:pt x="13094" y="9211"/>
                  <a:pt x="13035" y="9143"/>
                </a:cubicBezTo>
                <a:cubicBezTo>
                  <a:pt x="13114" y="9113"/>
                  <a:pt x="13246" y="8984"/>
                  <a:pt x="13198" y="8817"/>
                </a:cubicBezTo>
                <a:cubicBezTo>
                  <a:pt x="13133" y="8591"/>
                  <a:pt x="12921" y="8699"/>
                  <a:pt x="12820" y="8748"/>
                </a:cubicBezTo>
                <a:cubicBezTo>
                  <a:pt x="13042" y="8483"/>
                  <a:pt x="13227" y="8473"/>
                  <a:pt x="13514" y="8498"/>
                </a:cubicBezTo>
                <a:cubicBezTo>
                  <a:pt x="13879" y="8530"/>
                  <a:pt x="14067" y="8267"/>
                  <a:pt x="14414" y="8134"/>
                </a:cubicBezTo>
                <a:cubicBezTo>
                  <a:pt x="14179" y="8347"/>
                  <a:pt x="14080" y="8871"/>
                  <a:pt x="13864" y="9071"/>
                </a:cubicBezTo>
                <a:cubicBezTo>
                  <a:pt x="13717" y="9206"/>
                  <a:pt x="14405" y="9317"/>
                  <a:pt x="14423" y="9210"/>
                </a:cubicBezTo>
                <a:cubicBezTo>
                  <a:pt x="14405" y="9314"/>
                  <a:pt x="14297" y="9379"/>
                  <a:pt x="14243" y="9402"/>
                </a:cubicBezTo>
                <a:cubicBezTo>
                  <a:pt x="14313" y="9418"/>
                  <a:pt x="14553" y="9162"/>
                  <a:pt x="14568" y="9200"/>
                </a:cubicBezTo>
                <a:cubicBezTo>
                  <a:pt x="14597" y="9273"/>
                  <a:pt x="14503" y="9384"/>
                  <a:pt x="14488" y="9436"/>
                </a:cubicBezTo>
                <a:cubicBezTo>
                  <a:pt x="14575" y="9436"/>
                  <a:pt x="14865" y="9376"/>
                  <a:pt x="14709" y="9160"/>
                </a:cubicBezTo>
                <a:cubicBezTo>
                  <a:pt x="14686" y="9129"/>
                  <a:pt x="14726" y="9185"/>
                  <a:pt x="14709" y="9160"/>
                </a:cubicBezTo>
                <a:close/>
                <a:moveTo>
                  <a:pt x="9292" y="15807"/>
                </a:moveTo>
                <a:cubicBezTo>
                  <a:pt x="9294" y="15804"/>
                  <a:pt x="9294" y="15801"/>
                  <a:pt x="9294" y="15797"/>
                </a:cubicBezTo>
                <a:lnTo>
                  <a:pt x="9292" y="15807"/>
                </a:lnTo>
                <a:cubicBezTo>
                  <a:pt x="9292" y="15807"/>
                  <a:pt x="9292" y="15807"/>
                  <a:pt x="9292" y="15807"/>
                </a:cubicBezTo>
                <a:close/>
                <a:moveTo>
                  <a:pt x="10369" y="17468"/>
                </a:moveTo>
                <a:cubicBezTo>
                  <a:pt x="10335" y="17379"/>
                  <a:pt x="10167" y="17362"/>
                  <a:pt x="10156" y="17309"/>
                </a:cubicBezTo>
                <a:cubicBezTo>
                  <a:pt x="10131" y="17189"/>
                  <a:pt x="9829" y="16896"/>
                  <a:pt x="9715" y="16827"/>
                </a:cubicBezTo>
                <a:cubicBezTo>
                  <a:pt x="9533" y="16717"/>
                  <a:pt x="9375" y="16548"/>
                  <a:pt x="9156" y="16596"/>
                </a:cubicBezTo>
                <a:cubicBezTo>
                  <a:pt x="9072" y="16614"/>
                  <a:pt x="8717" y="16808"/>
                  <a:pt x="8728" y="16994"/>
                </a:cubicBezTo>
                <a:cubicBezTo>
                  <a:pt x="8730" y="17027"/>
                  <a:pt x="9190" y="16568"/>
                  <a:pt x="9247" y="16760"/>
                </a:cubicBezTo>
                <a:cubicBezTo>
                  <a:pt x="9236" y="16814"/>
                  <a:pt x="9210" y="16831"/>
                  <a:pt x="9167" y="16810"/>
                </a:cubicBezTo>
                <a:cubicBezTo>
                  <a:pt x="9239" y="16755"/>
                  <a:pt x="9536" y="17035"/>
                  <a:pt x="9629" y="17047"/>
                </a:cubicBezTo>
                <a:cubicBezTo>
                  <a:pt x="9753" y="17062"/>
                  <a:pt x="9684" y="17348"/>
                  <a:pt x="9814" y="17335"/>
                </a:cubicBezTo>
                <a:cubicBezTo>
                  <a:pt x="9981" y="17317"/>
                  <a:pt x="9882" y="17476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11" y="17585"/>
                  <a:pt x="9811" y="17585"/>
                  <a:pt x="9811" y="17586"/>
                </a:cubicBezTo>
                <a:cubicBezTo>
                  <a:pt x="9831" y="17583"/>
                  <a:pt x="10404" y="17558"/>
                  <a:pt x="10369" y="17468"/>
                </a:cubicBezTo>
                <a:cubicBezTo>
                  <a:pt x="10361" y="17446"/>
                  <a:pt x="10394" y="17532"/>
                  <a:pt x="10369" y="17468"/>
                </a:cubicBezTo>
                <a:close/>
                <a:moveTo>
                  <a:pt x="20788" y="376"/>
                </a:moveTo>
                <a:cubicBezTo>
                  <a:pt x="20661" y="393"/>
                  <a:pt x="20521" y="488"/>
                  <a:pt x="20397" y="482"/>
                </a:cubicBezTo>
                <a:cubicBezTo>
                  <a:pt x="20438" y="401"/>
                  <a:pt x="20552" y="165"/>
                  <a:pt x="20633" y="174"/>
                </a:cubicBezTo>
                <a:cubicBezTo>
                  <a:pt x="20175" y="121"/>
                  <a:pt x="19751" y="-20"/>
                  <a:pt x="19284" y="2"/>
                </a:cubicBezTo>
                <a:cubicBezTo>
                  <a:pt x="19105" y="10"/>
                  <a:pt x="18902" y="130"/>
                  <a:pt x="18728" y="59"/>
                </a:cubicBezTo>
                <a:cubicBezTo>
                  <a:pt x="18578" y="-2"/>
                  <a:pt x="18252" y="-5"/>
                  <a:pt x="18116" y="136"/>
                </a:cubicBezTo>
                <a:cubicBezTo>
                  <a:pt x="18175" y="75"/>
                  <a:pt x="18298" y="279"/>
                  <a:pt x="18361" y="285"/>
                </a:cubicBezTo>
                <a:cubicBezTo>
                  <a:pt x="18166" y="285"/>
                  <a:pt x="17974" y="110"/>
                  <a:pt x="17776" y="149"/>
                </a:cubicBezTo>
                <a:cubicBezTo>
                  <a:pt x="17789" y="245"/>
                  <a:pt x="17791" y="210"/>
                  <a:pt x="17833" y="259"/>
                </a:cubicBezTo>
                <a:cubicBezTo>
                  <a:pt x="17695" y="308"/>
                  <a:pt x="17442" y="191"/>
                  <a:pt x="17296" y="183"/>
                </a:cubicBezTo>
                <a:cubicBezTo>
                  <a:pt x="17097" y="171"/>
                  <a:pt x="16902" y="273"/>
                  <a:pt x="16703" y="270"/>
                </a:cubicBezTo>
                <a:cubicBezTo>
                  <a:pt x="16707" y="477"/>
                  <a:pt x="16045" y="464"/>
                  <a:pt x="15922" y="611"/>
                </a:cubicBezTo>
                <a:cubicBezTo>
                  <a:pt x="15984" y="642"/>
                  <a:pt x="16050" y="632"/>
                  <a:pt x="16114" y="633"/>
                </a:cubicBezTo>
                <a:cubicBezTo>
                  <a:pt x="16093" y="927"/>
                  <a:pt x="15244" y="969"/>
                  <a:pt x="15099" y="1007"/>
                </a:cubicBezTo>
                <a:cubicBezTo>
                  <a:pt x="15125" y="1148"/>
                  <a:pt x="15349" y="1197"/>
                  <a:pt x="15414" y="1212"/>
                </a:cubicBezTo>
                <a:cubicBezTo>
                  <a:pt x="15335" y="1285"/>
                  <a:pt x="15187" y="1268"/>
                  <a:pt x="15096" y="1309"/>
                </a:cubicBezTo>
                <a:cubicBezTo>
                  <a:pt x="15139" y="1389"/>
                  <a:pt x="15278" y="1390"/>
                  <a:pt x="15337" y="1395"/>
                </a:cubicBezTo>
                <a:cubicBezTo>
                  <a:pt x="15292" y="1423"/>
                  <a:pt x="15237" y="1423"/>
                  <a:pt x="15198" y="1474"/>
                </a:cubicBezTo>
                <a:cubicBezTo>
                  <a:pt x="15433" y="1544"/>
                  <a:pt x="15645" y="1461"/>
                  <a:pt x="15880" y="1474"/>
                </a:cubicBezTo>
                <a:cubicBezTo>
                  <a:pt x="15992" y="1480"/>
                  <a:pt x="16131" y="1500"/>
                  <a:pt x="16237" y="1562"/>
                </a:cubicBezTo>
                <a:cubicBezTo>
                  <a:pt x="16344" y="1623"/>
                  <a:pt x="16226" y="1664"/>
                  <a:pt x="16247" y="1717"/>
                </a:cubicBezTo>
                <a:cubicBezTo>
                  <a:pt x="16266" y="1765"/>
                  <a:pt x="16487" y="1880"/>
                  <a:pt x="16313" y="1959"/>
                </a:cubicBezTo>
                <a:cubicBezTo>
                  <a:pt x="16559" y="1847"/>
                  <a:pt x="16204" y="2758"/>
                  <a:pt x="16179" y="2583"/>
                </a:cubicBezTo>
                <a:cubicBezTo>
                  <a:pt x="16203" y="2748"/>
                  <a:pt x="16427" y="2568"/>
                  <a:pt x="16494" y="2630"/>
                </a:cubicBezTo>
                <a:cubicBezTo>
                  <a:pt x="16482" y="2669"/>
                  <a:pt x="16425" y="2638"/>
                  <a:pt x="16428" y="2695"/>
                </a:cubicBezTo>
                <a:cubicBezTo>
                  <a:pt x="16522" y="2661"/>
                  <a:pt x="16598" y="2870"/>
                  <a:pt x="16593" y="2871"/>
                </a:cubicBezTo>
                <a:cubicBezTo>
                  <a:pt x="16581" y="2874"/>
                  <a:pt x="16213" y="2799"/>
                  <a:pt x="16214" y="2802"/>
                </a:cubicBezTo>
                <a:cubicBezTo>
                  <a:pt x="16229" y="2835"/>
                  <a:pt x="16243" y="2868"/>
                  <a:pt x="16257" y="2900"/>
                </a:cubicBezTo>
                <a:cubicBezTo>
                  <a:pt x="16172" y="2904"/>
                  <a:pt x="16137" y="2977"/>
                  <a:pt x="16095" y="3092"/>
                </a:cubicBezTo>
                <a:cubicBezTo>
                  <a:pt x="16186" y="3140"/>
                  <a:pt x="16346" y="3277"/>
                  <a:pt x="16419" y="3092"/>
                </a:cubicBezTo>
                <a:cubicBezTo>
                  <a:pt x="16494" y="2902"/>
                  <a:pt x="16546" y="3028"/>
                  <a:pt x="16502" y="3209"/>
                </a:cubicBezTo>
                <a:cubicBezTo>
                  <a:pt x="16498" y="3224"/>
                  <a:pt x="15861" y="3720"/>
                  <a:pt x="16084" y="3791"/>
                </a:cubicBezTo>
                <a:cubicBezTo>
                  <a:pt x="16081" y="3912"/>
                  <a:pt x="15909" y="3871"/>
                  <a:pt x="15990" y="4074"/>
                </a:cubicBezTo>
                <a:cubicBezTo>
                  <a:pt x="16072" y="4282"/>
                  <a:pt x="15977" y="4328"/>
                  <a:pt x="16012" y="4522"/>
                </a:cubicBezTo>
                <a:cubicBezTo>
                  <a:pt x="16059" y="4791"/>
                  <a:pt x="16218" y="5190"/>
                  <a:pt x="16217" y="5459"/>
                </a:cubicBezTo>
                <a:cubicBezTo>
                  <a:pt x="16477" y="5346"/>
                  <a:pt x="16693" y="5934"/>
                  <a:pt x="16874" y="5492"/>
                </a:cubicBezTo>
                <a:cubicBezTo>
                  <a:pt x="16944" y="5323"/>
                  <a:pt x="17078" y="4978"/>
                  <a:pt x="17178" y="4863"/>
                </a:cubicBezTo>
                <a:cubicBezTo>
                  <a:pt x="17207" y="4830"/>
                  <a:pt x="17468" y="4537"/>
                  <a:pt x="17336" y="4506"/>
                </a:cubicBezTo>
                <a:cubicBezTo>
                  <a:pt x="17352" y="4429"/>
                  <a:pt x="17466" y="4461"/>
                  <a:pt x="17462" y="4414"/>
                </a:cubicBezTo>
                <a:cubicBezTo>
                  <a:pt x="17446" y="4185"/>
                  <a:pt x="17478" y="4318"/>
                  <a:pt x="17603" y="4179"/>
                </a:cubicBezTo>
                <a:cubicBezTo>
                  <a:pt x="17832" y="3924"/>
                  <a:pt x="18176" y="4100"/>
                  <a:pt x="18404" y="3748"/>
                </a:cubicBezTo>
                <a:cubicBezTo>
                  <a:pt x="18623" y="3408"/>
                  <a:pt x="18719" y="3579"/>
                  <a:pt x="18976" y="3474"/>
                </a:cubicBezTo>
                <a:cubicBezTo>
                  <a:pt x="19132" y="3410"/>
                  <a:pt x="19315" y="3416"/>
                  <a:pt x="19459" y="3294"/>
                </a:cubicBezTo>
                <a:cubicBezTo>
                  <a:pt x="19583" y="3189"/>
                  <a:pt x="19779" y="3004"/>
                  <a:pt x="19921" y="2998"/>
                </a:cubicBezTo>
                <a:cubicBezTo>
                  <a:pt x="19863" y="3000"/>
                  <a:pt x="19502" y="2839"/>
                  <a:pt x="19465" y="2948"/>
                </a:cubicBezTo>
                <a:cubicBezTo>
                  <a:pt x="19535" y="2744"/>
                  <a:pt x="19616" y="2666"/>
                  <a:pt x="19736" y="2808"/>
                </a:cubicBezTo>
                <a:cubicBezTo>
                  <a:pt x="19799" y="2882"/>
                  <a:pt x="20006" y="3044"/>
                  <a:pt x="20008" y="2762"/>
                </a:cubicBezTo>
                <a:cubicBezTo>
                  <a:pt x="20009" y="2563"/>
                  <a:pt x="19750" y="2306"/>
                  <a:pt x="19652" y="2240"/>
                </a:cubicBezTo>
                <a:cubicBezTo>
                  <a:pt x="19743" y="2177"/>
                  <a:pt x="20272" y="2315"/>
                  <a:pt x="20290" y="2066"/>
                </a:cubicBezTo>
                <a:cubicBezTo>
                  <a:pt x="20246" y="2069"/>
                  <a:pt x="20204" y="2042"/>
                  <a:pt x="20162" y="2024"/>
                </a:cubicBezTo>
                <a:cubicBezTo>
                  <a:pt x="20196" y="2013"/>
                  <a:pt x="20461" y="2053"/>
                  <a:pt x="20445" y="1920"/>
                </a:cubicBezTo>
                <a:cubicBezTo>
                  <a:pt x="20434" y="1826"/>
                  <a:pt x="20316" y="1823"/>
                  <a:pt x="20426" y="1726"/>
                </a:cubicBezTo>
                <a:cubicBezTo>
                  <a:pt x="20595" y="1578"/>
                  <a:pt x="20285" y="1472"/>
                  <a:pt x="20249" y="1409"/>
                </a:cubicBezTo>
                <a:cubicBezTo>
                  <a:pt x="20284" y="1409"/>
                  <a:pt x="20770" y="1373"/>
                  <a:pt x="20655" y="1204"/>
                </a:cubicBezTo>
                <a:cubicBezTo>
                  <a:pt x="20592" y="1111"/>
                  <a:pt x="20396" y="1087"/>
                  <a:pt x="20327" y="1171"/>
                </a:cubicBezTo>
                <a:cubicBezTo>
                  <a:pt x="20607" y="695"/>
                  <a:pt x="21060" y="526"/>
                  <a:pt x="21446" y="368"/>
                </a:cubicBezTo>
                <a:cubicBezTo>
                  <a:pt x="21259" y="170"/>
                  <a:pt x="20985" y="351"/>
                  <a:pt x="20788" y="376"/>
                </a:cubicBezTo>
                <a:cubicBezTo>
                  <a:pt x="20727" y="384"/>
                  <a:pt x="20985" y="351"/>
                  <a:pt x="20788" y="376"/>
                </a:cubicBezTo>
                <a:close/>
                <a:moveTo>
                  <a:pt x="11250" y="17854"/>
                </a:moveTo>
                <a:cubicBezTo>
                  <a:pt x="11353" y="18121"/>
                  <a:pt x="10932" y="18149"/>
                  <a:pt x="10851" y="18066"/>
                </a:cubicBezTo>
                <a:cubicBezTo>
                  <a:pt x="10834" y="18070"/>
                  <a:pt x="10772" y="18267"/>
                  <a:pt x="10762" y="18295"/>
                </a:cubicBezTo>
                <a:lnTo>
                  <a:pt x="10744" y="18285"/>
                </a:lnTo>
                <a:lnTo>
                  <a:pt x="10730" y="18323"/>
                </a:lnTo>
                <a:cubicBezTo>
                  <a:pt x="10688" y="18281"/>
                  <a:pt x="10661" y="18211"/>
                  <a:pt x="10659" y="18127"/>
                </a:cubicBezTo>
                <a:cubicBezTo>
                  <a:pt x="10636" y="18121"/>
                  <a:pt x="10482" y="18109"/>
                  <a:pt x="10449" y="18132"/>
                </a:cubicBezTo>
                <a:cubicBezTo>
                  <a:pt x="10400" y="18160"/>
                  <a:pt x="10250" y="18170"/>
                  <a:pt x="10272" y="17972"/>
                </a:cubicBezTo>
                <a:cubicBezTo>
                  <a:pt x="10299" y="17723"/>
                  <a:pt x="10501" y="18031"/>
                  <a:pt x="10576" y="17927"/>
                </a:cubicBezTo>
                <a:cubicBezTo>
                  <a:pt x="10576" y="17927"/>
                  <a:pt x="10576" y="17927"/>
                  <a:pt x="10576" y="17927"/>
                </a:cubicBezTo>
                <a:cubicBezTo>
                  <a:pt x="10555" y="17927"/>
                  <a:pt x="10562" y="17743"/>
                  <a:pt x="10562" y="17738"/>
                </a:cubicBezTo>
                <a:lnTo>
                  <a:pt x="10412" y="17627"/>
                </a:lnTo>
                <a:cubicBezTo>
                  <a:pt x="10499" y="17485"/>
                  <a:pt x="10669" y="17484"/>
                  <a:pt x="10776" y="17484"/>
                </a:cubicBezTo>
                <a:cubicBezTo>
                  <a:pt x="10837" y="17484"/>
                  <a:pt x="10950" y="17493"/>
                  <a:pt x="11001" y="17546"/>
                </a:cubicBezTo>
                <a:cubicBezTo>
                  <a:pt x="11036" y="17584"/>
                  <a:pt x="11222" y="17784"/>
                  <a:pt x="11250" y="17854"/>
                </a:cubicBezTo>
                <a:cubicBezTo>
                  <a:pt x="11273" y="17915"/>
                  <a:pt x="11228" y="17798"/>
                  <a:pt x="11250" y="17854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2" name="Figur"/>
          <p:cNvSpPr/>
          <p:nvPr>
            <p:ph type="body" sz="quarter" idx="30"/>
          </p:nvPr>
        </p:nvSpPr>
        <p:spPr>
          <a:xfrm>
            <a:off x="5522524" y="6641200"/>
            <a:ext cx="1332181" cy="2170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6" fill="norm" stroke="1" extrusionOk="0">
                <a:moveTo>
                  <a:pt x="14907" y="13611"/>
                </a:moveTo>
                <a:cubicBezTo>
                  <a:pt x="14908" y="13576"/>
                  <a:pt x="14915" y="13542"/>
                  <a:pt x="14927" y="13508"/>
                </a:cubicBezTo>
                <a:cubicBezTo>
                  <a:pt x="14945" y="13527"/>
                  <a:pt x="14935" y="13561"/>
                  <a:pt x="14907" y="13611"/>
                </a:cubicBezTo>
                <a:cubicBezTo>
                  <a:pt x="14911" y="13596"/>
                  <a:pt x="14935" y="13561"/>
                  <a:pt x="14907" y="13611"/>
                </a:cubicBezTo>
                <a:close/>
                <a:moveTo>
                  <a:pt x="13846" y="3906"/>
                </a:moveTo>
                <a:cubicBezTo>
                  <a:pt x="13745" y="4068"/>
                  <a:pt x="13727" y="4129"/>
                  <a:pt x="13495" y="4231"/>
                </a:cubicBezTo>
                <a:cubicBezTo>
                  <a:pt x="13568" y="4090"/>
                  <a:pt x="13714" y="3995"/>
                  <a:pt x="13864" y="3877"/>
                </a:cubicBezTo>
                <a:lnTo>
                  <a:pt x="13846" y="3906"/>
                </a:lnTo>
                <a:cubicBezTo>
                  <a:pt x="13827" y="3937"/>
                  <a:pt x="13846" y="3906"/>
                  <a:pt x="13846" y="3906"/>
                </a:cubicBezTo>
                <a:close/>
                <a:moveTo>
                  <a:pt x="12475" y="14778"/>
                </a:moveTo>
                <a:cubicBezTo>
                  <a:pt x="12516" y="14778"/>
                  <a:pt x="12564" y="14776"/>
                  <a:pt x="12595" y="14795"/>
                </a:cubicBezTo>
                <a:cubicBezTo>
                  <a:pt x="12555" y="14785"/>
                  <a:pt x="12514" y="14778"/>
                  <a:pt x="12475" y="14778"/>
                </a:cubicBezTo>
                <a:cubicBezTo>
                  <a:pt x="12476" y="14778"/>
                  <a:pt x="12514" y="14778"/>
                  <a:pt x="12475" y="14778"/>
                </a:cubicBezTo>
                <a:close/>
                <a:moveTo>
                  <a:pt x="7113" y="17141"/>
                </a:moveTo>
                <a:cubicBezTo>
                  <a:pt x="7109" y="17139"/>
                  <a:pt x="7101" y="17127"/>
                  <a:pt x="7096" y="17118"/>
                </a:cubicBezTo>
                <a:cubicBezTo>
                  <a:pt x="7113" y="17112"/>
                  <a:pt x="7129" y="17104"/>
                  <a:pt x="7143" y="17096"/>
                </a:cubicBezTo>
                <a:cubicBezTo>
                  <a:pt x="7135" y="17114"/>
                  <a:pt x="7137" y="17132"/>
                  <a:pt x="7149" y="17150"/>
                </a:cubicBezTo>
                <a:lnTo>
                  <a:pt x="7113" y="17141"/>
                </a:lnTo>
                <a:cubicBezTo>
                  <a:pt x="7109" y="17139"/>
                  <a:pt x="7113" y="17141"/>
                  <a:pt x="7113" y="17141"/>
                </a:cubicBezTo>
                <a:close/>
                <a:moveTo>
                  <a:pt x="4271" y="153"/>
                </a:moveTo>
                <a:cubicBezTo>
                  <a:pt x="4271" y="153"/>
                  <a:pt x="4274" y="153"/>
                  <a:pt x="4271" y="153"/>
                </a:cubicBezTo>
                <a:cubicBezTo>
                  <a:pt x="4271" y="153"/>
                  <a:pt x="4271" y="153"/>
                  <a:pt x="4271" y="153"/>
                </a:cubicBezTo>
                <a:close/>
                <a:moveTo>
                  <a:pt x="21083" y="5876"/>
                </a:moveTo>
                <a:cubicBezTo>
                  <a:pt x="20878" y="5351"/>
                  <a:pt x="20177" y="5444"/>
                  <a:pt x="19555" y="5083"/>
                </a:cubicBezTo>
                <a:cubicBezTo>
                  <a:pt x="19066" y="4799"/>
                  <a:pt x="18685" y="4740"/>
                  <a:pt x="18023" y="4717"/>
                </a:cubicBezTo>
                <a:cubicBezTo>
                  <a:pt x="17537" y="4700"/>
                  <a:pt x="17283" y="4482"/>
                  <a:pt x="16812" y="4685"/>
                </a:cubicBezTo>
                <a:cubicBezTo>
                  <a:pt x="16950" y="4215"/>
                  <a:pt x="15462" y="3995"/>
                  <a:pt x="14945" y="4103"/>
                </a:cubicBezTo>
                <a:cubicBezTo>
                  <a:pt x="14955" y="4083"/>
                  <a:pt x="15053" y="3900"/>
                  <a:pt x="15053" y="3900"/>
                </a:cubicBezTo>
                <a:cubicBezTo>
                  <a:pt x="14663" y="3887"/>
                  <a:pt x="14273" y="3873"/>
                  <a:pt x="13883" y="3862"/>
                </a:cubicBezTo>
                <a:cubicBezTo>
                  <a:pt x="14117" y="3655"/>
                  <a:pt x="14501" y="3533"/>
                  <a:pt x="14274" y="3246"/>
                </a:cubicBezTo>
                <a:cubicBezTo>
                  <a:pt x="13791" y="3298"/>
                  <a:pt x="13738" y="2329"/>
                  <a:pt x="13421" y="2513"/>
                </a:cubicBezTo>
                <a:cubicBezTo>
                  <a:pt x="13222" y="2341"/>
                  <a:pt x="12877" y="2206"/>
                  <a:pt x="12575" y="2135"/>
                </a:cubicBezTo>
                <a:cubicBezTo>
                  <a:pt x="12586" y="2119"/>
                  <a:pt x="12595" y="2102"/>
                  <a:pt x="12600" y="2085"/>
                </a:cubicBezTo>
                <a:cubicBezTo>
                  <a:pt x="12472" y="2018"/>
                  <a:pt x="11718" y="1855"/>
                  <a:pt x="11552" y="2009"/>
                </a:cubicBezTo>
                <a:cubicBezTo>
                  <a:pt x="11407" y="1950"/>
                  <a:pt x="11152" y="1951"/>
                  <a:pt x="10982" y="1957"/>
                </a:cubicBezTo>
                <a:lnTo>
                  <a:pt x="10971" y="1915"/>
                </a:lnTo>
                <a:lnTo>
                  <a:pt x="10942" y="1935"/>
                </a:lnTo>
                <a:cubicBezTo>
                  <a:pt x="10847" y="1887"/>
                  <a:pt x="10590" y="1730"/>
                  <a:pt x="10461" y="1730"/>
                </a:cubicBezTo>
                <a:cubicBezTo>
                  <a:pt x="10603" y="1730"/>
                  <a:pt x="10202" y="1408"/>
                  <a:pt x="10132" y="1370"/>
                </a:cubicBezTo>
                <a:cubicBezTo>
                  <a:pt x="10175" y="1376"/>
                  <a:pt x="10205" y="1380"/>
                  <a:pt x="10205" y="1380"/>
                </a:cubicBezTo>
                <a:cubicBezTo>
                  <a:pt x="9946" y="1224"/>
                  <a:pt x="9692" y="1045"/>
                  <a:pt x="9292" y="1115"/>
                </a:cubicBezTo>
                <a:cubicBezTo>
                  <a:pt x="9308" y="1100"/>
                  <a:pt x="9312" y="1069"/>
                  <a:pt x="9318" y="1047"/>
                </a:cubicBezTo>
                <a:cubicBezTo>
                  <a:pt x="9756" y="901"/>
                  <a:pt x="8958" y="655"/>
                  <a:pt x="8719" y="691"/>
                </a:cubicBezTo>
                <a:cubicBezTo>
                  <a:pt x="8697" y="649"/>
                  <a:pt x="8672" y="637"/>
                  <a:pt x="8622" y="605"/>
                </a:cubicBezTo>
                <a:cubicBezTo>
                  <a:pt x="8595" y="615"/>
                  <a:pt x="8857" y="603"/>
                  <a:pt x="8946" y="583"/>
                </a:cubicBezTo>
                <a:lnTo>
                  <a:pt x="8946" y="424"/>
                </a:lnTo>
                <a:cubicBezTo>
                  <a:pt x="8584" y="419"/>
                  <a:pt x="8041" y="370"/>
                  <a:pt x="7753" y="527"/>
                </a:cubicBezTo>
                <a:cubicBezTo>
                  <a:pt x="7325" y="761"/>
                  <a:pt x="7238" y="462"/>
                  <a:pt x="6865" y="462"/>
                </a:cubicBezTo>
                <a:cubicBezTo>
                  <a:pt x="6651" y="462"/>
                  <a:pt x="6162" y="582"/>
                  <a:pt x="6100" y="423"/>
                </a:cubicBezTo>
                <a:cubicBezTo>
                  <a:pt x="6035" y="257"/>
                  <a:pt x="5794" y="173"/>
                  <a:pt x="5530" y="201"/>
                </a:cubicBezTo>
                <a:cubicBezTo>
                  <a:pt x="5798" y="201"/>
                  <a:pt x="4516" y="-254"/>
                  <a:pt x="5126" y="246"/>
                </a:cubicBezTo>
                <a:cubicBezTo>
                  <a:pt x="4964" y="310"/>
                  <a:pt x="4729" y="281"/>
                  <a:pt x="4573" y="365"/>
                </a:cubicBezTo>
                <a:cubicBezTo>
                  <a:pt x="4569" y="357"/>
                  <a:pt x="4565" y="351"/>
                  <a:pt x="4561" y="344"/>
                </a:cubicBezTo>
                <a:cubicBezTo>
                  <a:pt x="4686" y="310"/>
                  <a:pt x="4802" y="265"/>
                  <a:pt x="4906" y="212"/>
                </a:cubicBezTo>
                <a:cubicBezTo>
                  <a:pt x="4915" y="-229"/>
                  <a:pt x="4397" y="153"/>
                  <a:pt x="4270" y="153"/>
                </a:cubicBezTo>
                <a:cubicBezTo>
                  <a:pt x="4167" y="164"/>
                  <a:pt x="3359" y="353"/>
                  <a:pt x="3319" y="417"/>
                </a:cubicBezTo>
                <a:lnTo>
                  <a:pt x="3145" y="383"/>
                </a:lnTo>
                <a:cubicBezTo>
                  <a:pt x="2836" y="502"/>
                  <a:pt x="2710" y="657"/>
                  <a:pt x="2597" y="861"/>
                </a:cubicBezTo>
                <a:lnTo>
                  <a:pt x="2632" y="881"/>
                </a:lnTo>
                <a:lnTo>
                  <a:pt x="2609" y="891"/>
                </a:lnTo>
                <a:cubicBezTo>
                  <a:pt x="2609" y="891"/>
                  <a:pt x="2630" y="919"/>
                  <a:pt x="2631" y="920"/>
                </a:cubicBezTo>
                <a:cubicBezTo>
                  <a:pt x="2441" y="925"/>
                  <a:pt x="2439" y="994"/>
                  <a:pt x="2367" y="1082"/>
                </a:cubicBezTo>
                <a:cubicBezTo>
                  <a:pt x="2327" y="1132"/>
                  <a:pt x="2134" y="1188"/>
                  <a:pt x="2046" y="1216"/>
                </a:cubicBezTo>
                <a:cubicBezTo>
                  <a:pt x="2006" y="1191"/>
                  <a:pt x="1971" y="1160"/>
                  <a:pt x="1938" y="1132"/>
                </a:cubicBezTo>
                <a:lnTo>
                  <a:pt x="1757" y="1278"/>
                </a:lnTo>
                <a:lnTo>
                  <a:pt x="1868" y="1415"/>
                </a:lnTo>
                <a:lnTo>
                  <a:pt x="1840" y="1419"/>
                </a:lnTo>
                <a:lnTo>
                  <a:pt x="1824" y="1473"/>
                </a:lnTo>
                <a:lnTo>
                  <a:pt x="1805" y="1460"/>
                </a:lnTo>
                <a:cubicBezTo>
                  <a:pt x="1758" y="1481"/>
                  <a:pt x="1709" y="1500"/>
                  <a:pt x="1658" y="1517"/>
                </a:cubicBezTo>
                <a:cubicBezTo>
                  <a:pt x="1549" y="1674"/>
                  <a:pt x="1707" y="1979"/>
                  <a:pt x="1798" y="2121"/>
                </a:cubicBezTo>
                <a:lnTo>
                  <a:pt x="1623" y="2198"/>
                </a:lnTo>
                <a:cubicBezTo>
                  <a:pt x="1623" y="2198"/>
                  <a:pt x="1757" y="2274"/>
                  <a:pt x="1768" y="2279"/>
                </a:cubicBezTo>
                <a:cubicBezTo>
                  <a:pt x="1773" y="2424"/>
                  <a:pt x="1650" y="2661"/>
                  <a:pt x="1803" y="2773"/>
                </a:cubicBezTo>
                <a:cubicBezTo>
                  <a:pt x="1723" y="2851"/>
                  <a:pt x="1540" y="2983"/>
                  <a:pt x="1532" y="3078"/>
                </a:cubicBezTo>
                <a:cubicBezTo>
                  <a:pt x="1139" y="3076"/>
                  <a:pt x="1182" y="3360"/>
                  <a:pt x="947" y="3451"/>
                </a:cubicBezTo>
                <a:cubicBezTo>
                  <a:pt x="945" y="3436"/>
                  <a:pt x="951" y="3434"/>
                  <a:pt x="966" y="3447"/>
                </a:cubicBezTo>
                <a:cubicBezTo>
                  <a:pt x="608" y="3513"/>
                  <a:pt x="413" y="3554"/>
                  <a:pt x="434" y="3830"/>
                </a:cubicBezTo>
                <a:cubicBezTo>
                  <a:pt x="410" y="3843"/>
                  <a:pt x="192" y="4024"/>
                  <a:pt x="245" y="4024"/>
                </a:cubicBezTo>
                <a:lnTo>
                  <a:pt x="236" y="4024"/>
                </a:lnTo>
                <a:cubicBezTo>
                  <a:pt x="54" y="4141"/>
                  <a:pt x="48" y="4311"/>
                  <a:pt x="120" y="4482"/>
                </a:cubicBezTo>
                <a:cubicBezTo>
                  <a:pt x="-250" y="4580"/>
                  <a:pt x="355" y="4716"/>
                  <a:pt x="355" y="4730"/>
                </a:cubicBezTo>
                <a:cubicBezTo>
                  <a:pt x="361" y="4790"/>
                  <a:pt x="347" y="4826"/>
                  <a:pt x="446" y="4867"/>
                </a:cubicBezTo>
                <a:cubicBezTo>
                  <a:pt x="418" y="4880"/>
                  <a:pt x="385" y="4889"/>
                  <a:pt x="354" y="4898"/>
                </a:cubicBezTo>
                <a:lnTo>
                  <a:pt x="401" y="5044"/>
                </a:lnTo>
                <a:cubicBezTo>
                  <a:pt x="360" y="5065"/>
                  <a:pt x="295" y="5073"/>
                  <a:pt x="243" y="5074"/>
                </a:cubicBezTo>
                <a:cubicBezTo>
                  <a:pt x="-96" y="5327"/>
                  <a:pt x="100" y="5478"/>
                  <a:pt x="253" y="5724"/>
                </a:cubicBezTo>
                <a:cubicBezTo>
                  <a:pt x="-131" y="5758"/>
                  <a:pt x="906" y="6336"/>
                  <a:pt x="977" y="6405"/>
                </a:cubicBezTo>
                <a:cubicBezTo>
                  <a:pt x="1473" y="6884"/>
                  <a:pt x="1943" y="7410"/>
                  <a:pt x="2366" y="7917"/>
                </a:cubicBezTo>
                <a:cubicBezTo>
                  <a:pt x="2792" y="8429"/>
                  <a:pt x="2834" y="8747"/>
                  <a:pt x="3754" y="9047"/>
                </a:cubicBezTo>
                <a:cubicBezTo>
                  <a:pt x="4138" y="9172"/>
                  <a:pt x="4518" y="9326"/>
                  <a:pt x="4908" y="9441"/>
                </a:cubicBezTo>
                <a:cubicBezTo>
                  <a:pt x="5168" y="9517"/>
                  <a:pt x="5201" y="9759"/>
                  <a:pt x="5520" y="9800"/>
                </a:cubicBezTo>
                <a:cubicBezTo>
                  <a:pt x="5673" y="10251"/>
                  <a:pt x="5783" y="10655"/>
                  <a:pt x="5791" y="11117"/>
                </a:cubicBezTo>
                <a:cubicBezTo>
                  <a:pt x="5711" y="11122"/>
                  <a:pt x="5913" y="12338"/>
                  <a:pt x="5907" y="12464"/>
                </a:cubicBezTo>
                <a:cubicBezTo>
                  <a:pt x="5882" y="13059"/>
                  <a:pt x="5883" y="13548"/>
                  <a:pt x="6193" y="14121"/>
                </a:cubicBezTo>
                <a:lnTo>
                  <a:pt x="6225" y="14132"/>
                </a:lnTo>
                <a:cubicBezTo>
                  <a:pt x="6430" y="14543"/>
                  <a:pt x="6291" y="15161"/>
                  <a:pt x="6165" y="15567"/>
                </a:cubicBezTo>
                <a:lnTo>
                  <a:pt x="5959" y="15469"/>
                </a:lnTo>
                <a:cubicBezTo>
                  <a:pt x="6052" y="15704"/>
                  <a:pt x="6153" y="16040"/>
                  <a:pt x="6421" y="16224"/>
                </a:cubicBezTo>
                <a:cubicBezTo>
                  <a:pt x="6507" y="16420"/>
                  <a:pt x="6366" y="16837"/>
                  <a:pt x="6657" y="17019"/>
                </a:cubicBezTo>
                <a:lnTo>
                  <a:pt x="6608" y="17029"/>
                </a:lnTo>
                <a:cubicBezTo>
                  <a:pt x="6637" y="17135"/>
                  <a:pt x="6673" y="17242"/>
                  <a:pt x="6698" y="17348"/>
                </a:cubicBezTo>
                <a:cubicBezTo>
                  <a:pt x="6724" y="17460"/>
                  <a:pt x="6961" y="17753"/>
                  <a:pt x="7204" y="17552"/>
                </a:cubicBezTo>
                <a:cubicBezTo>
                  <a:pt x="7368" y="17415"/>
                  <a:pt x="7130" y="17379"/>
                  <a:pt x="7104" y="17271"/>
                </a:cubicBezTo>
                <a:cubicBezTo>
                  <a:pt x="7153" y="17247"/>
                  <a:pt x="7205" y="17224"/>
                  <a:pt x="7258" y="17204"/>
                </a:cubicBezTo>
                <a:cubicBezTo>
                  <a:pt x="7266" y="17207"/>
                  <a:pt x="7274" y="17209"/>
                  <a:pt x="7283" y="17212"/>
                </a:cubicBezTo>
                <a:cubicBezTo>
                  <a:pt x="7428" y="17330"/>
                  <a:pt x="7359" y="17669"/>
                  <a:pt x="7457" y="17825"/>
                </a:cubicBezTo>
                <a:cubicBezTo>
                  <a:pt x="7064" y="17733"/>
                  <a:pt x="6781" y="17992"/>
                  <a:pt x="7244" y="18037"/>
                </a:cubicBezTo>
                <a:cubicBezTo>
                  <a:pt x="7249" y="18089"/>
                  <a:pt x="7372" y="18164"/>
                  <a:pt x="7414" y="18219"/>
                </a:cubicBezTo>
                <a:cubicBezTo>
                  <a:pt x="7100" y="18171"/>
                  <a:pt x="6990" y="18391"/>
                  <a:pt x="6948" y="18541"/>
                </a:cubicBezTo>
                <a:cubicBezTo>
                  <a:pt x="6858" y="18867"/>
                  <a:pt x="7590" y="18545"/>
                  <a:pt x="7695" y="18694"/>
                </a:cubicBezTo>
                <a:cubicBezTo>
                  <a:pt x="7722" y="18862"/>
                  <a:pt x="7638" y="18904"/>
                  <a:pt x="7476" y="18960"/>
                </a:cubicBezTo>
                <a:cubicBezTo>
                  <a:pt x="7193" y="19058"/>
                  <a:pt x="7547" y="19380"/>
                  <a:pt x="7676" y="19483"/>
                </a:cubicBezTo>
                <a:cubicBezTo>
                  <a:pt x="7806" y="19585"/>
                  <a:pt x="8719" y="19925"/>
                  <a:pt x="8709" y="20034"/>
                </a:cubicBezTo>
                <a:cubicBezTo>
                  <a:pt x="8675" y="20055"/>
                  <a:pt x="8539" y="20057"/>
                  <a:pt x="8495" y="20060"/>
                </a:cubicBezTo>
                <a:cubicBezTo>
                  <a:pt x="8668" y="20215"/>
                  <a:pt x="8970" y="20245"/>
                  <a:pt x="9155" y="20402"/>
                </a:cubicBezTo>
                <a:cubicBezTo>
                  <a:pt x="9472" y="20673"/>
                  <a:pt x="9686" y="20866"/>
                  <a:pt x="10256" y="20922"/>
                </a:cubicBezTo>
                <a:cubicBezTo>
                  <a:pt x="10224" y="21093"/>
                  <a:pt x="10989" y="21099"/>
                  <a:pt x="11173" y="21106"/>
                </a:cubicBezTo>
                <a:cubicBezTo>
                  <a:pt x="11320" y="21272"/>
                  <a:pt x="11860" y="21266"/>
                  <a:pt x="12121" y="21346"/>
                </a:cubicBezTo>
                <a:cubicBezTo>
                  <a:pt x="12171" y="21325"/>
                  <a:pt x="12226" y="21311"/>
                  <a:pt x="12286" y="21303"/>
                </a:cubicBezTo>
                <a:cubicBezTo>
                  <a:pt x="12279" y="21275"/>
                  <a:pt x="12265" y="21249"/>
                  <a:pt x="12243" y="21224"/>
                </a:cubicBezTo>
                <a:cubicBezTo>
                  <a:pt x="12367" y="21226"/>
                  <a:pt x="12609" y="21245"/>
                  <a:pt x="12688" y="21175"/>
                </a:cubicBezTo>
                <a:cubicBezTo>
                  <a:pt x="13408" y="21075"/>
                  <a:pt x="12856" y="20944"/>
                  <a:pt x="12432" y="20879"/>
                </a:cubicBezTo>
                <a:cubicBezTo>
                  <a:pt x="12038" y="20820"/>
                  <a:pt x="11669" y="20556"/>
                  <a:pt x="11367" y="20396"/>
                </a:cubicBezTo>
                <a:lnTo>
                  <a:pt x="11371" y="20394"/>
                </a:lnTo>
                <a:cubicBezTo>
                  <a:pt x="11287" y="20307"/>
                  <a:pt x="11160" y="20275"/>
                  <a:pt x="11013" y="20336"/>
                </a:cubicBezTo>
                <a:cubicBezTo>
                  <a:pt x="10986" y="20329"/>
                  <a:pt x="10938" y="20310"/>
                  <a:pt x="10929" y="20303"/>
                </a:cubicBezTo>
                <a:cubicBezTo>
                  <a:pt x="10926" y="20288"/>
                  <a:pt x="10923" y="20273"/>
                  <a:pt x="10922" y="20258"/>
                </a:cubicBezTo>
                <a:lnTo>
                  <a:pt x="11154" y="20296"/>
                </a:lnTo>
                <a:lnTo>
                  <a:pt x="11240" y="20191"/>
                </a:lnTo>
                <a:cubicBezTo>
                  <a:pt x="10960" y="20056"/>
                  <a:pt x="10729" y="19885"/>
                  <a:pt x="10600" y="19679"/>
                </a:cubicBezTo>
                <a:cubicBezTo>
                  <a:pt x="11043" y="19491"/>
                  <a:pt x="10850" y="19267"/>
                  <a:pt x="11190" y="19008"/>
                </a:cubicBezTo>
                <a:cubicBezTo>
                  <a:pt x="11610" y="18689"/>
                  <a:pt x="10881" y="18589"/>
                  <a:pt x="10564" y="18488"/>
                </a:cubicBezTo>
                <a:cubicBezTo>
                  <a:pt x="9933" y="18287"/>
                  <a:pt x="10482" y="18110"/>
                  <a:pt x="10762" y="17956"/>
                </a:cubicBezTo>
                <a:cubicBezTo>
                  <a:pt x="11082" y="17780"/>
                  <a:pt x="10532" y="17572"/>
                  <a:pt x="10925" y="17461"/>
                </a:cubicBezTo>
                <a:cubicBezTo>
                  <a:pt x="11053" y="17363"/>
                  <a:pt x="11542" y="17241"/>
                  <a:pt x="11132" y="17081"/>
                </a:cubicBezTo>
                <a:cubicBezTo>
                  <a:pt x="10719" y="16920"/>
                  <a:pt x="10542" y="17195"/>
                  <a:pt x="10370" y="16756"/>
                </a:cubicBezTo>
                <a:cubicBezTo>
                  <a:pt x="10280" y="16736"/>
                  <a:pt x="10698" y="16839"/>
                  <a:pt x="10701" y="16840"/>
                </a:cubicBezTo>
                <a:cubicBezTo>
                  <a:pt x="10852" y="16881"/>
                  <a:pt x="11044" y="16917"/>
                  <a:pt x="11208" y="16879"/>
                </a:cubicBezTo>
                <a:cubicBezTo>
                  <a:pt x="11677" y="16774"/>
                  <a:pt x="11296" y="16620"/>
                  <a:pt x="11327" y="16476"/>
                </a:cubicBezTo>
                <a:lnTo>
                  <a:pt x="11391" y="16465"/>
                </a:lnTo>
                <a:cubicBezTo>
                  <a:pt x="11399" y="16341"/>
                  <a:pt x="11312" y="16265"/>
                  <a:pt x="11208" y="16169"/>
                </a:cubicBezTo>
                <a:cubicBezTo>
                  <a:pt x="11664" y="16259"/>
                  <a:pt x="12455" y="16159"/>
                  <a:pt x="12835" y="15994"/>
                </a:cubicBezTo>
                <a:cubicBezTo>
                  <a:pt x="13028" y="15910"/>
                  <a:pt x="13154" y="15698"/>
                  <a:pt x="13228" y="15565"/>
                </a:cubicBezTo>
                <a:cubicBezTo>
                  <a:pt x="13402" y="15253"/>
                  <a:pt x="12911" y="15333"/>
                  <a:pt x="12834" y="15144"/>
                </a:cubicBezTo>
                <a:cubicBezTo>
                  <a:pt x="12802" y="15022"/>
                  <a:pt x="12963" y="14987"/>
                  <a:pt x="12778" y="14873"/>
                </a:cubicBezTo>
                <a:cubicBezTo>
                  <a:pt x="13254" y="14989"/>
                  <a:pt x="14069" y="14954"/>
                  <a:pt x="14075" y="14543"/>
                </a:cubicBezTo>
                <a:cubicBezTo>
                  <a:pt x="14715" y="14565"/>
                  <a:pt x="14622" y="13934"/>
                  <a:pt x="14861" y="13689"/>
                </a:cubicBezTo>
                <a:cubicBezTo>
                  <a:pt x="14826" y="13753"/>
                  <a:pt x="14779" y="13815"/>
                  <a:pt x="14699" y="13862"/>
                </a:cubicBezTo>
                <a:lnTo>
                  <a:pt x="14810" y="13932"/>
                </a:lnTo>
                <a:lnTo>
                  <a:pt x="14823" y="13925"/>
                </a:lnTo>
                <a:lnTo>
                  <a:pt x="14866" y="13945"/>
                </a:lnTo>
                <a:cubicBezTo>
                  <a:pt x="15391" y="13663"/>
                  <a:pt x="15253" y="13268"/>
                  <a:pt x="15713" y="12979"/>
                </a:cubicBezTo>
                <a:cubicBezTo>
                  <a:pt x="16218" y="12660"/>
                  <a:pt x="15525" y="12151"/>
                  <a:pt x="15954" y="11777"/>
                </a:cubicBezTo>
                <a:cubicBezTo>
                  <a:pt x="16313" y="11463"/>
                  <a:pt x="17360" y="11121"/>
                  <a:pt x="17972" y="11165"/>
                </a:cubicBezTo>
                <a:cubicBezTo>
                  <a:pt x="18474" y="11201"/>
                  <a:pt x="18489" y="10927"/>
                  <a:pt x="18940" y="10851"/>
                </a:cubicBezTo>
                <a:cubicBezTo>
                  <a:pt x="18679" y="10613"/>
                  <a:pt x="19041" y="10505"/>
                  <a:pt x="19136" y="10300"/>
                </a:cubicBezTo>
                <a:cubicBezTo>
                  <a:pt x="19263" y="10026"/>
                  <a:pt x="19440" y="9737"/>
                  <a:pt x="19532" y="9473"/>
                </a:cubicBezTo>
                <a:cubicBezTo>
                  <a:pt x="19677" y="9053"/>
                  <a:pt x="19187" y="8394"/>
                  <a:pt x="19505" y="8013"/>
                </a:cubicBezTo>
                <a:cubicBezTo>
                  <a:pt x="20005" y="8053"/>
                  <a:pt x="20030" y="7526"/>
                  <a:pt x="20245" y="7340"/>
                </a:cubicBezTo>
                <a:cubicBezTo>
                  <a:pt x="20849" y="6817"/>
                  <a:pt x="21350" y="6573"/>
                  <a:pt x="21083" y="5876"/>
                </a:cubicBezTo>
                <a:cubicBezTo>
                  <a:pt x="21071" y="5847"/>
                  <a:pt x="21253" y="6319"/>
                  <a:pt x="21083" y="587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3" name="Figur"/>
          <p:cNvSpPr/>
          <p:nvPr>
            <p:ph type="body" sz="quarter" idx="31"/>
          </p:nvPr>
        </p:nvSpPr>
        <p:spPr>
          <a:xfrm>
            <a:off x="7327128" y="5853801"/>
            <a:ext cx="1952941" cy="23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fill="norm" stroke="1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4" name="Figur"/>
          <p:cNvSpPr/>
          <p:nvPr>
            <p:ph type="body" sz="quarter" idx="32"/>
          </p:nvPr>
        </p:nvSpPr>
        <p:spPr>
          <a:xfrm>
            <a:off x="10934105" y="7117525"/>
            <a:ext cx="1230694" cy="1314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0" h="21301" fill="norm" stroke="1" extrusionOk="0">
                <a:moveTo>
                  <a:pt x="19386" y="1922"/>
                </a:moveTo>
                <a:cubicBezTo>
                  <a:pt x="19814" y="2079"/>
                  <a:pt x="20906" y="1684"/>
                  <a:pt x="20889" y="1153"/>
                </a:cubicBezTo>
                <a:cubicBezTo>
                  <a:pt x="20881" y="1256"/>
                  <a:pt x="20912" y="1341"/>
                  <a:pt x="20981" y="1408"/>
                </a:cubicBezTo>
                <a:cubicBezTo>
                  <a:pt x="21526" y="952"/>
                  <a:pt x="20191" y="325"/>
                  <a:pt x="19879" y="191"/>
                </a:cubicBezTo>
                <a:cubicBezTo>
                  <a:pt x="20063" y="604"/>
                  <a:pt x="20673" y="601"/>
                  <a:pt x="20855" y="1057"/>
                </a:cubicBezTo>
                <a:cubicBezTo>
                  <a:pt x="20512" y="588"/>
                  <a:pt x="20469" y="1319"/>
                  <a:pt x="20375" y="1358"/>
                </a:cubicBezTo>
                <a:cubicBezTo>
                  <a:pt x="19827" y="1584"/>
                  <a:pt x="19497" y="1595"/>
                  <a:pt x="18866" y="1649"/>
                </a:cubicBezTo>
                <a:cubicBezTo>
                  <a:pt x="18833" y="1737"/>
                  <a:pt x="19305" y="1892"/>
                  <a:pt x="19386" y="1922"/>
                </a:cubicBezTo>
                <a:cubicBezTo>
                  <a:pt x="19639" y="2015"/>
                  <a:pt x="19305" y="1892"/>
                  <a:pt x="19386" y="1922"/>
                </a:cubicBezTo>
                <a:close/>
                <a:moveTo>
                  <a:pt x="19103" y="11614"/>
                </a:moveTo>
                <a:cubicBezTo>
                  <a:pt x="18975" y="11369"/>
                  <a:pt x="18653" y="11271"/>
                  <a:pt x="18576" y="10982"/>
                </a:cubicBezTo>
                <a:cubicBezTo>
                  <a:pt x="18519" y="10767"/>
                  <a:pt x="18708" y="10228"/>
                  <a:pt x="18266" y="10244"/>
                </a:cubicBezTo>
                <a:cubicBezTo>
                  <a:pt x="18251" y="10303"/>
                  <a:pt x="18237" y="10362"/>
                  <a:pt x="18222" y="10421"/>
                </a:cubicBezTo>
                <a:cubicBezTo>
                  <a:pt x="18247" y="10396"/>
                  <a:pt x="17854" y="9575"/>
                  <a:pt x="17912" y="9416"/>
                </a:cubicBezTo>
                <a:cubicBezTo>
                  <a:pt x="18034" y="9074"/>
                  <a:pt x="17131" y="8901"/>
                  <a:pt x="16984" y="8720"/>
                </a:cubicBezTo>
                <a:cubicBezTo>
                  <a:pt x="16704" y="8377"/>
                  <a:pt x="17067" y="6218"/>
                  <a:pt x="16504" y="6177"/>
                </a:cubicBezTo>
                <a:cubicBezTo>
                  <a:pt x="16273" y="6159"/>
                  <a:pt x="16153" y="6484"/>
                  <a:pt x="16083" y="6080"/>
                </a:cubicBezTo>
                <a:cubicBezTo>
                  <a:pt x="16022" y="5728"/>
                  <a:pt x="15985" y="5371"/>
                  <a:pt x="15924" y="5018"/>
                </a:cubicBezTo>
                <a:cubicBezTo>
                  <a:pt x="15759" y="4079"/>
                  <a:pt x="15690" y="4529"/>
                  <a:pt x="15317" y="5042"/>
                </a:cubicBezTo>
                <a:cubicBezTo>
                  <a:pt x="15183" y="5227"/>
                  <a:pt x="15058" y="5775"/>
                  <a:pt x="15034" y="6013"/>
                </a:cubicBezTo>
                <a:cubicBezTo>
                  <a:pt x="14984" y="6502"/>
                  <a:pt x="14940" y="7628"/>
                  <a:pt x="14375" y="7886"/>
                </a:cubicBezTo>
                <a:cubicBezTo>
                  <a:pt x="13846" y="8128"/>
                  <a:pt x="13658" y="7617"/>
                  <a:pt x="13271" y="7435"/>
                </a:cubicBezTo>
                <a:cubicBezTo>
                  <a:pt x="13079" y="7345"/>
                  <a:pt x="12495" y="6993"/>
                  <a:pt x="12357" y="6844"/>
                </a:cubicBezTo>
                <a:cubicBezTo>
                  <a:pt x="11909" y="6361"/>
                  <a:pt x="12379" y="6386"/>
                  <a:pt x="12379" y="5897"/>
                </a:cubicBezTo>
                <a:cubicBezTo>
                  <a:pt x="12379" y="5657"/>
                  <a:pt x="13041" y="5327"/>
                  <a:pt x="12893" y="5142"/>
                </a:cubicBezTo>
                <a:cubicBezTo>
                  <a:pt x="12638" y="4826"/>
                  <a:pt x="12410" y="5104"/>
                  <a:pt x="12118" y="5167"/>
                </a:cubicBezTo>
                <a:cubicBezTo>
                  <a:pt x="12073" y="5176"/>
                  <a:pt x="11507" y="4979"/>
                  <a:pt x="11456" y="4956"/>
                </a:cubicBezTo>
                <a:cubicBezTo>
                  <a:pt x="11258" y="4883"/>
                  <a:pt x="11085" y="4777"/>
                  <a:pt x="10936" y="4638"/>
                </a:cubicBezTo>
                <a:cubicBezTo>
                  <a:pt x="10808" y="4516"/>
                  <a:pt x="10485" y="4622"/>
                  <a:pt x="10582" y="4696"/>
                </a:cubicBezTo>
                <a:cubicBezTo>
                  <a:pt x="11287" y="5235"/>
                  <a:pt x="10445" y="4961"/>
                  <a:pt x="10047" y="5209"/>
                </a:cubicBezTo>
                <a:cubicBezTo>
                  <a:pt x="9664" y="5449"/>
                  <a:pt x="9179" y="6015"/>
                  <a:pt x="9314" y="6398"/>
                </a:cubicBezTo>
                <a:cubicBezTo>
                  <a:pt x="9371" y="6558"/>
                  <a:pt x="8566" y="6395"/>
                  <a:pt x="8566" y="6529"/>
                </a:cubicBezTo>
                <a:cubicBezTo>
                  <a:pt x="8531" y="5234"/>
                  <a:pt x="7201" y="6528"/>
                  <a:pt x="6847" y="6707"/>
                </a:cubicBezTo>
                <a:cubicBezTo>
                  <a:pt x="6570" y="6847"/>
                  <a:pt x="6760" y="7297"/>
                  <a:pt x="6430" y="7209"/>
                </a:cubicBezTo>
                <a:cubicBezTo>
                  <a:pt x="5937" y="7077"/>
                  <a:pt x="6342" y="7794"/>
                  <a:pt x="6208" y="7535"/>
                </a:cubicBezTo>
                <a:cubicBezTo>
                  <a:pt x="6184" y="7632"/>
                  <a:pt x="6160" y="7729"/>
                  <a:pt x="6135" y="7825"/>
                </a:cubicBezTo>
                <a:cubicBezTo>
                  <a:pt x="6054" y="7657"/>
                  <a:pt x="5985" y="7487"/>
                  <a:pt x="5914" y="7315"/>
                </a:cubicBezTo>
                <a:cubicBezTo>
                  <a:pt x="5873" y="7238"/>
                  <a:pt x="5208" y="8371"/>
                  <a:pt x="5154" y="8419"/>
                </a:cubicBezTo>
                <a:cubicBezTo>
                  <a:pt x="4695" y="8824"/>
                  <a:pt x="4672" y="9190"/>
                  <a:pt x="3820" y="9133"/>
                </a:cubicBezTo>
                <a:cubicBezTo>
                  <a:pt x="3705" y="9125"/>
                  <a:pt x="3316" y="9336"/>
                  <a:pt x="3212" y="9384"/>
                </a:cubicBezTo>
                <a:cubicBezTo>
                  <a:pt x="2904" y="9527"/>
                  <a:pt x="2613" y="9385"/>
                  <a:pt x="2350" y="9563"/>
                </a:cubicBezTo>
                <a:cubicBezTo>
                  <a:pt x="2074" y="9751"/>
                  <a:pt x="1515" y="10312"/>
                  <a:pt x="1214" y="10384"/>
                </a:cubicBezTo>
                <a:cubicBezTo>
                  <a:pt x="1097" y="10411"/>
                  <a:pt x="1127" y="9952"/>
                  <a:pt x="1118" y="10178"/>
                </a:cubicBezTo>
                <a:lnTo>
                  <a:pt x="1118" y="10178"/>
                </a:lnTo>
                <a:lnTo>
                  <a:pt x="1194" y="10178"/>
                </a:lnTo>
                <a:cubicBezTo>
                  <a:pt x="883" y="10178"/>
                  <a:pt x="1016" y="10855"/>
                  <a:pt x="856" y="11012"/>
                </a:cubicBezTo>
                <a:cubicBezTo>
                  <a:pt x="361" y="11497"/>
                  <a:pt x="1155" y="12018"/>
                  <a:pt x="820" y="12399"/>
                </a:cubicBezTo>
                <a:cubicBezTo>
                  <a:pt x="699" y="12536"/>
                  <a:pt x="536" y="11960"/>
                  <a:pt x="513" y="12066"/>
                </a:cubicBezTo>
                <a:cubicBezTo>
                  <a:pt x="514" y="12062"/>
                  <a:pt x="549" y="12342"/>
                  <a:pt x="465" y="12293"/>
                </a:cubicBezTo>
                <a:cubicBezTo>
                  <a:pt x="405" y="12258"/>
                  <a:pt x="370" y="12039"/>
                  <a:pt x="334" y="12030"/>
                </a:cubicBezTo>
                <a:cubicBezTo>
                  <a:pt x="424" y="12052"/>
                  <a:pt x="564" y="13355"/>
                  <a:pt x="640" y="13566"/>
                </a:cubicBezTo>
                <a:cubicBezTo>
                  <a:pt x="776" y="13948"/>
                  <a:pt x="561" y="14270"/>
                  <a:pt x="640" y="14640"/>
                </a:cubicBezTo>
                <a:cubicBezTo>
                  <a:pt x="747" y="15148"/>
                  <a:pt x="722" y="15468"/>
                  <a:pt x="458" y="15951"/>
                </a:cubicBezTo>
                <a:cubicBezTo>
                  <a:pt x="334" y="16180"/>
                  <a:pt x="56" y="16125"/>
                  <a:pt x="7" y="16277"/>
                </a:cubicBezTo>
                <a:cubicBezTo>
                  <a:pt x="-74" y="16533"/>
                  <a:pt x="511" y="16975"/>
                  <a:pt x="767" y="16949"/>
                </a:cubicBezTo>
                <a:cubicBezTo>
                  <a:pt x="1436" y="16881"/>
                  <a:pt x="1955" y="16336"/>
                  <a:pt x="2582" y="16311"/>
                </a:cubicBezTo>
                <a:cubicBezTo>
                  <a:pt x="2970" y="16295"/>
                  <a:pt x="3361" y="16353"/>
                  <a:pt x="3748" y="16338"/>
                </a:cubicBezTo>
                <a:cubicBezTo>
                  <a:pt x="4202" y="16322"/>
                  <a:pt x="4244" y="15862"/>
                  <a:pt x="4658" y="15792"/>
                </a:cubicBezTo>
                <a:cubicBezTo>
                  <a:pt x="5484" y="15654"/>
                  <a:pt x="6330" y="15193"/>
                  <a:pt x="7174" y="15152"/>
                </a:cubicBezTo>
                <a:cubicBezTo>
                  <a:pt x="7842" y="15118"/>
                  <a:pt x="8423" y="15247"/>
                  <a:pt x="9041" y="15506"/>
                </a:cubicBezTo>
                <a:cubicBezTo>
                  <a:pt x="9151" y="15552"/>
                  <a:pt x="9103" y="15862"/>
                  <a:pt x="9215" y="15989"/>
                </a:cubicBezTo>
                <a:cubicBezTo>
                  <a:pt x="9373" y="16166"/>
                  <a:pt x="9280" y="16704"/>
                  <a:pt x="9294" y="16895"/>
                </a:cubicBezTo>
                <a:cubicBezTo>
                  <a:pt x="9744" y="16511"/>
                  <a:pt x="10481" y="16247"/>
                  <a:pt x="10791" y="15743"/>
                </a:cubicBezTo>
                <a:cubicBezTo>
                  <a:pt x="10672" y="15935"/>
                  <a:pt x="10609" y="16166"/>
                  <a:pt x="10450" y="16380"/>
                </a:cubicBezTo>
                <a:cubicBezTo>
                  <a:pt x="10245" y="16658"/>
                  <a:pt x="9969" y="16812"/>
                  <a:pt x="9793" y="17054"/>
                </a:cubicBezTo>
                <a:cubicBezTo>
                  <a:pt x="10023" y="17069"/>
                  <a:pt x="10650" y="16543"/>
                  <a:pt x="10604" y="16524"/>
                </a:cubicBezTo>
                <a:cubicBezTo>
                  <a:pt x="10935" y="16663"/>
                  <a:pt x="10343" y="17138"/>
                  <a:pt x="10355" y="17217"/>
                </a:cubicBezTo>
                <a:cubicBezTo>
                  <a:pt x="10364" y="17277"/>
                  <a:pt x="10778" y="17209"/>
                  <a:pt x="10835" y="17418"/>
                </a:cubicBezTo>
                <a:cubicBezTo>
                  <a:pt x="10924" y="17735"/>
                  <a:pt x="10430" y="18216"/>
                  <a:pt x="10794" y="18457"/>
                </a:cubicBezTo>
                <a:cubicBezTo>
                  <a:pt x="11038" y="18617"/>
                  <a:pt x="11598" y="18832"/>
                  <a:pt x="11883" y="18879"/>
                </a:cubicBezTo>
                <a:cubicBezTo>
                  <a:pt x="11993" y="18897"/>
                  <a:pt x="12786" y="18418"/>
                  <a:pt x="12805" y="18490"/>
                </a:cubicBezTo>
                <a:cubicBezTo>
                  <a:pt x="12831" y="18588"/>
                  <a:pt x="12780" y="19001"/>
                  <a:pt x="13060" y="19024"/>
                </a:cubicBezTo>
                <a:cubicBezTo>
                  <a:pt x="13190" y="19036"/>
                  <a:pt x="13814" y="18599"/>
                  <a:pt x="13974" y="18534"/>
                </a:cubicBezTo>
                <a:cubicBezTo>
                  <a:pt x="14404" y="18360"/>
                  <a:pt x="14907" y="18467"/>
                  <a:pt x="15218" y="18114"/>
                </a:cubicBezTo>
                <a:cubicBezTo>
                  <a:pt x="15902" y="17337"/>
                  <a:pt x="16505" y="16291"/>
                  <a:pt x="17441" y="15754"/>
                </a:cubicBezTo>
                <a:cubicBezTo>
                  <a:pt x="17751" y="15577"/>
                  <a:pt x="18253" y="15097"/>
                  <a:pt x="18307" y="14745"/>
                </a:cubicBezTo>
                <a:cubicBezTo>
                  <a:pt x="18377" y="14291"/>
                  <a:pt x="19033" y="14017"/>
                  <a:pt x="19084" y="13563"/>
                </a:cubicBezTo>
                <a:cubicBezTo>
                  <a:pt x="19101" y="13406"/>
                  <a:pt x="18979" y="12964"/>
                  <a:pt x="19065" y="12849"/>
                </a:cubicBezTo>
                <a:cubicBezTo>
                  <a:pt x="19320" y="12510"/>
                  <a:pt x="19290" y="11971"/>
                  <a:pt x="19103" y="11614"/>
                </a:cubicBezTo>
                <a:cubicBezTo>
                  <a:pt x="19044" y="11501"/>
                  <a:pt x="19150" y="11703"/>
                  <a:pt x="19103" y="11614"/>
                </a:cubicBezTo>
                <a:close/>
                <a:moveTo>
                  <a:pt x="15800" y="4444"/>
                </a:moveTo>
                <a:cubicBezTo>
                  <a:pt x="15809" y="4453"/>
                  <a:pt x="15761" y="4402"/>
                  <a:pt x="15800" y="4444"/>
                </a:cubicBezTo>
                <a:cubicBezTo>
                  <a:pt x="15800" y="4444"/>
                  <a:pt x="15800" y="4444"/>
                  <a:pt x="15800" y="4444"/>
                </a:cubicBezTo>
                <a:close/>
                <a:moveTo>
                  <a:pt x="12961" y="19986"/>
                </a:moveTo>
                <a:cubicBezTo>
                  <a:pt x="12502" y="20038"/>
                  <a:pt x="11814" y="19592"/>
                  <a:pt x="11697" y="20225"/>
                </a:cubicBezTo>
                <a:cubicBezTo>
                  <a:pt x="11654" y="20463"/>
                  <a:pt x="11399" y="21102"/>
                  <a:pt x="11737" y="21256"/>
                </a:cubicBezTo>
                <a:cubicBezTo>
                  <a:pt x="12489" y="21600"/>
                  <a:pt x="13163" y="19850"/>
                  <a:pt x="13376" y="19873"/>
                </a:cubicBezTo>
                <a:cubicBezTo>
                  <a:pt x="13233" y="19896"/>
                  <a:pt x="13095" y="19934"/>
                  <a:pt x="12961" y="19986"/>
                </a:cubicBezTo>
                <a:cubicBezTo>
                  <a:pt x="12832" y="20001"/>
                  <a:pt x="13107" y="19970"/>
                  <a:pt x="12961" y="19986"/>
                </a:cubicBezTo>
                <a:close/>
                <a:moveTo>
                  <a:pt x="19596" y="4380"/>
                </a:moveTo>
                <a:cubicBezTo>
                  <a:pt x="19063" y="4380"/>
                  <a:pt x="18133" y="3946"/>
                  <a:pt x="17879" y="3572"/>
                </a:cubicBezTo>
                <a:cubicBezTo>
                  <a:pt x="17402" y="3008"/>
                  <a:pt x="17105" y="2596"/>
                  <a:pt x="16321" y="3113"/>
                </a:cubicBezTo>
                <a:cubicBezTo>
                  <a:pt x="16648" y="3732"/>
                  <a:pt x="15403" y="3702"/>
                  <a:pt x="15051" y="3495"/>
                </a:cubicBezTo>
                <a:cubicBezTo>
                  <a:pt x="15134" y="3171"/>
                  <a:pt x="15298" y="2458"/>
                  <a:pt x="15008" y="2222"/>
                </a:cubicBezTo>
                <a:cubicBezTo>
                  <a:pt x="15402" y="1681"/>
                  <a:pt x="15220" y="646"/>
                  <a:pt x="15263" y="0"/>
                </a:cubicBezTo>
                <a:cubicBezTo>
                  <a:pt x="15561" y="34"/>
                  <a:pt x="17124" y="514"/>
                  <a:pt x="17185" y="775"/>
                </a:cubicBezTo>
                <a:cubicBezTo>
                  <a:pt x="17438" y="709"/>
                  <a:pt x="17882" y="1262"/>
                  <a:pt x="17752" y="1481"/>
                </a:cubicBezTo>
                <a:cubicBezTo>
                  <a:pt x="18163" y="1442"/>
                  <a:pt x="18795" y="1893"/>
                  <a:pt x="18686" y="2306"/>
                </a:cubicBezTo>
                <a:cubicBezTo>
                  <a:pt x="18541" y="2326"/>
                  <a:pt x="18392" y="2303"/>
                  <a:pt x="18250" y="2326"/>
                </a:cubicBezTo>
                <a:cubicBezTo>
                  <a:pt x="18305" y="2472"/>
                  <a:pt x="18867" y="3294"/>
                  <a:pt x="18927" y="3308"/>
                </a:cubicBezTo>
                <a:cubicBezTo>
                  <a:pt x="19111" y="3288"/>
                  <a:pt x="19291" y="3374"/>
                  <a:pt x="19195" y="3589"/>
                </a:cubicBezTo>
                <a:cubicBezTo>
                  <a:pt x="19473" y="3593"/>
                  <a:pt x="20184" y="4380"/>
                  <a:pt x="19596" y="4380"/>
                </a:cubicBezTo>
                <a:cubicBezTo>
                  <a:pt x="19480" y="4380"/>
                  <a:pt x="19626" y="4380"/>
                  <a:pt x="19596" y="438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5" name="Figur"/>
          <p:cNvSpPr/>
          <p:nvPr>
            <p:ph type="body" sz="quarter" idx="33"/>
          </p:nvPr>
        </p:nvSpPr>
        <p:spPr>
          <a:xfrm>
            <a:off x="12072758" y="8149882"/>
            <a:ext cx="499141" cy="395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17642" y="4"/>
                </a:moveTo>
                <a:cubicBezTo>
                  <a:pt x="17475" y="30"/>
                  <a:pt x="17480" y="-2"/>
                  <a:pt x="17495" y="144"/>
                </a:cubicBezTo>
                <a:cubicBezTo>
                  <a:pt x="17521" y="398"/>
                  <a:pt x="17666" y="905"/>
                  <a:pt x="17513" y="1118"/>
                </a:cubicBezTo>
                <a:cubicBezTo>
                  <a:pt x="17218" y="1528"/>
                  <a:pt x="17438" y="2303"/>
                  <a:pt x="17495" y="2811"/>
                </a:cubicBezTo>
                <a:cubicBezTo>
                  <a:pt x="17655" y="4248"/>
                  <a:pt x="17609" y="5594"/>
                  <a:pt x="16755" y="6685"/>
                </a:cubicBezTo>
                <a:cubicBezTo>
                  <a:pt x="16414" y="7119"/>
                  <a:pt x="16176" y="7551"/>
                  <a:pt x="15738" y="7845"/>
                </a:cubicBezTo>
                <a:cubicBezTo>
                  <a:pt x="15480" y="8017"/>
                  <a:pt x="14777" y="8042"/>
                  <a:pt x="14702" y="8494"/>
                </a:cubicBezTo>
                <a:cubicBezTo>
                  <a:pt x="14608" y="9075"/>
                  <a:pt x="15547" y="9342"/>
                  <a:pt x="15534" y="9956"/>
                </a:cubicBezTo>
                <a:cubicBezTo>
                  <a:pt x="15524" y="10475"/>
                  <a:pt x="15039" y="10793"/>
                  <a:pt x="14758" y="11069"/>
                </a:cubicBezTo>
                <a:cubicBezTo>
                  <a:pt x="14614" y="11210"/>
                  <a:pt x="13749" y="11737"/>
                  <a:pt x="13814" y="12020"/>
                </a:cubicBezTo>
                <a:cubicBezTo>
                  <a:pt x="13885" y="12322"/>
                  <a:pt x="14308" y="12428"/>
                  <a:pt x="14499" y="12322"/>
                </a:cubicBezTo>
                <a:cubicBezTo>
                  <a:pt x="14982" y="12053"/>
                  <a:pt x="15439" y="11674"/>
                  <a:pt x="15886" y="11324"/>
                </a:cubicBezTo>
                <a:cubicBezTo>
                  <a:pt x="16184" y="11091"/>
                  <a:pt x="16508" y="10910"/>
                  <a:pt x="16792" y="10651"/>
                </a:cubicBezTo>
                <a:cubicBezTo>
                  <a:pt x="17040" y="10425"/>
                  <a:pt x="17253" y="10126"/>
                  <a:pt x="17476" y="9863"/>
                </a:cubicBezTo>
                <a:cubicBezTo>
                  <a:pt x="17672" y="9631"/>
                  <a:pt x="17972" y="9485"/>
                  <a:pt x="18142" y="9237"/>
                </a:cubicBezTo>
                <a:cubicBezTo>
                  <a:pt x="18237" y="9096"/>
                  <a:pt x="18165" y="8932"/>
                  <a:pt x="18197" y="8773"/>
                </a:cubicBezTo>
                <a:cubicBezTo>
                  <a:pt x="18230" y="8613"/>
                  <a:pt x="18369" y="8554"/>
                  <a:pt x="18475" y="8494"/>
                </a:cubicBezTo>
                <a:cubicBezTo>
                  <a:pt x="19063" y="8159"/>
                  <a:pt x="19700" y="8004"/>
                  <a:pt x="20232" y="7520"/>
                </a:cubicBezTo>
                <a:cubicBezTo>
                  <a:pt x="20506" y="7270"/>
                  <a:pt x="20760" y="6973"/>
                  <a:pt x="20971" y="6639"/>
                </a:cubicBezTo>
                <a:cubicBezTo>
                  <a:pt x="21167" y="6329"/>
                  <a:pt x="21332" y="5955"/>
                  <a:pt x="21600" y="5734"/>
                </a:cubicBezTo>
                <a:cubicBezTo>
                  <a:pt x="21250" y="5326"/>
                  <a:pt x="20873" y="5618"/>
                  <a:pt x="20527" y="5873"/>
                </a:cubicBezTo>
                <a:cubicBezTo>
                  <a:pt x="20104" y="6187"/>
                  <a:pt x="19760" y="6257"/>
                  <a:pt x="19307" y="5966"/>
                </a:cubicBezTo>
                <a:cubicBezTo>
                  <a:pt x="19086" y="5824"/>
                  <a:pt x="18830" y="5578"/>
                  <a:pt x="18900" y="5224"/>
                </a:cubicBezTo>
                <a:cubicBezTo>
                  <a:pt x="18966" y="4893"/>
                  <a:pt x="19099" y="4617"/>
                  <a:pt x="19140" y="4273"/>
                </a:cubicBezTo>
                <a:cubicBezTo>
                  <a:pt x="19163" y="4091"/>
                  <a:pt x="19234" y="3503"/>
                  <a:pt x="18974" y="3600"/>
                </a:cubicBezTo>
                <a:cubicBezTo>
                  <a:pt x="18991" y="3828"/>
                  <a:pt x="18850" y="4108"/>
                  <a:pt x="18734" y="4273"/>
                </a:cubicBezTo>
                <a:cubicBezTo>
                  <a:pt x="18592" y="4474"/>
                  <a:pt x="18396" y="4414"/>
                  <a:pt x="18290" y="4203"/>
                </a:cubicBezTo>
                <a:cubicBezTo>
                  <a:pt x="18174" y="3973"/>
                  <a:pt x="18226" y="3714"/>
                  <a:pt x="18308" y="3484"/>
                </a:cubicBezTo>
                <a:cubicBezTo>
                  <a:pt x="18491" y="2971"/>
                  <a:pt x="18728" y="2490"/>
                  <a:pt x="18734" y="1907"/>
                </a:cubicBezTo>
                <a:cubicBezTo>
                  <a:pt x="18739" y="1278"/>
                  <a:pt x="18363" y="1204"/>
                  <a:pt x="18012" y="932"/>
                </a:cubicBezTo>
                <a:cubicBezTo>
                  <a:pt x="17813" y="777"/>
                  <a:pt x="17786" y="555"/>
                  <a:pt x="17790" y="283"/>
                </a:cubicBezTo>
                <a:cubicBezTo>
                  <a:pt x="17793" y="80"/>
                  <a:pt x="17846" y="-25"/>
                  <a:pt x="17642" y="4"/>
                </a:cubicBezTo>
                <a:close/>
                <a:moveTo>
                  <a:pt x="12705" y="10930"/>
                </a:moveTo>
                <a:cubicBezTo>
                  <a:pt x="12364" y="11135"/>
                  <a:pt x="11983" y="11292"/>
                  <a:pt x="11669" y="11556"/>
                </a:cubicBezTo>
                <a:cubicBezTo>
                  <a:pt x="11428" y="11759"/>
                  <a:pt x="11396" y="12125"/>
                  <a:pt x="11188" y="12345"/>
                </a:cubicBezTo>
                <a:cubicBezTo>
                  <a:pt x="10963" y="12582"/>
                  <a:pt x="10783" y="12833"/>
                  <a:pt x="10504" y="12948"/>
                </a:cubicBezTo>
                <a:cubicBezTo>
                  <a:pt x="10223" y="13064"/>
                  <a:pt x="9928" y="13204"/>
                  <a:pt x="9709" y="13458"/>
                </a:cubicBezTo>
                <a:cubicBezTo>
                  <a:pt x="9492" y="13708"/>
                  <a:pt x="9359" y="14098"/>
                  <a:pt x="9117" y="14316"/>
                </a:cubicBezTo>
                <a:cubicBezTo>
                  <a:pt x="9011" y="14413"/>
                  <a:pt x="8881" y="14564"/>
                  <a:pt x="8766" y="14664"/>
                </a:cubicBezTo>
                <a:cubicBezTo>
                  <a:pt x="8566" y="14838"/>
                  <a:pt x="8297" y="14902"/>
                  <a:pt x="8082" y="15059"/>
                </a:cubicBezTo>
                <a:cubicBezTo>
                  <a:pt x="7814" y="15252"/>
                  <a:pt x="7532" y="15415"/>
                  <a:pt x="7249" y="15569"/>
                </a:cubicBezTo>
                <a:cubicBezTo>
                  <a:pt x="6465" y="15995"/>
                  <a:pt x="5687" y="16484"/>
                  <a:pt x="4882" y="16845"/>
                </a:cubicBezTo>
                <a:cubicBezTo>
                  <a:pt x="4540" y="16999"/>
                  <a:pt x="4172" y="17071"/>
                  <a:pt x="3865" y="17332"/>
                </a:cubicBezTo>
                <a:cubicBezTo>
                  <a:pt x="3576" y="17578"/>
                  <a:pt x="3278" y="17804"/>
                  <a:pt x="2977" y="18028"/>
                </a:cubicBezTo>
                <a:cubicBezTo>
                  <a:pt x="2605" y="18307"/>
                  <a:pt x="2238" y="18581"/>
                  <a:pt x="1868" y="18863"/>
                </a:cubicBezTo>
                <a:cubicBezTo>
                  <a:pt x="1569" y="19090"/>
                  <a:pt x="1206" y="19261"/>
                  <a:pt x="962" y="19582"/>
                </a:cubicBezTo>
                <a:cubicBezTo>
                  <a:pt x="745" y="19866"/>
                  <a:pt x="613" y="20052"/>
                  <a:pt x="314" y="20208"/>
                </a:cubicBezTo>
                <a:cubicBezTo>
                  <a:pt x="227" y="20254"/>
                  <a:pt x="16" y="20697"/>
                  <a:pt x="0" y="20695"/>
                </a:cubicBezTo>
                <a:cubicBezTo>
                  <a:pt x="459" y="20732"/>
                  <a:pt x="808" y="20748"/>
                  <a:pt x="1258" y="20649"/>
                </a:cubicBezTo>
                <a:cubicBezTo>
                  <a:pt x="1258" y="20737"/>
                  <a:pt x="1227" y="20921"/>
                  <a:pt x="1258" y="20997"/>
                </a:cubicBezTo>
                <a:cubicBezTo>
                  <a:pt x="1437" y="21158"/>
                  <a:pt x="1637" y="21313"/>
                  <a:pt x="1849" y="21391"/>
                </a:cubicBezTo>
                <a:cubicBezTo>
                  <a:pt x="2348" y="21575"/>
                  <a:pt x="2883" y="21472"/>
                  <a:pt x="3329" y="21159"/>
                </a:cubicBezTo>
                <a:cubicBezTo>
                  <a:pt x="4316" y="20465"/>
                  <a:pt x="5284" y="19779"/>
                  <a:pt x="6158" y="18863"/>
                </a:cubicBezTo>
                <a:cubicBezTo>
                  <a:pt x="6546" y="18457"/>
                  <a:pt x="6847" y="17945"/>
                  <a:pt x="7231" y="17541"/>
                </a:cubicBezTo>
                <a:cubicBezTo>
                  <a:pt x="7562" y="17192"/>
                  <a:pt x="8070" y="17108"/>
                  <a:pt x="8470" y="16938"/>
                </a:cubicBezTo>
                <a:cubicBezTo>
                  <a:pt x="8720" y="16832"/>
                  <a:pt x="8963" y="16734"/>
                  <a:pt x="9228" y="16706"/>
                </a:cubicBezTo>
                <a:cubicBezTo>
                  <a:pt x="9407" y="16688"/>
                  <a:pt x="9580" y="16682"/>
                  <a:pt x="9746" y="16590"/>
                </a:cubicBezTo>
                <a:cubicBezTo>
                  <a:pt x="9799" y="16560"/>
                  <a:pt x="10066" y="16431"/>
                  <a:pt x="9986" y="16311"/>
                </a:cubicBezTo>
                <a:cubicBezTo>
                  <a:pt x="9966" y="16282"/>
                  <a:pt x="9788" y="16005"/>
                  <a:pt x="9783" y="16010"/>
                </a:cubicBezTo>
                <a:cubicBezTo>
                  <a:pt x="10513" y="15369"/>
                  <a:pt x="11234" y="14724"/>
                  <a:pt x="11965" y="14085"/>
                </a:cubicBezTo>
                <a:cubicBezTo>
                  <a:pt x="12326" y="13768"/>
                  <a:pt x="12695" y="13449"/>
                  <a:pt x="13056" y="13133"/>
                </a:cubicBezTo>
                <a:cubicBezTo>
                  <a:pt x="13163" y="13040"/>
                  <a:pt x="13201" y="13005"/>
                  <a:pt x="13241" y="12832"/>
                </a:cubicBezTo>
                <a:cubicBezTo>
                  <a:pt x="13360" y="12315"/>
                  <a:pt x="13569" y="12154"/>
                  <a:pt x="13888" y="11811"/>
                </a:cubicBezTo>
                <a:cubicBezTo>
                  <a:pt x="13606" y="11527"/>
                  <a:pt x="13590" y="11630"/>
                  <a:pt x="13260" y="11811"/>
                </a:cubicBezTo>
                <a:cubicBezTo>
                  <a:pt x="12987" y="11959"/>
                  <a:pt x="12719" y="12103"/>
                  <a:pt x="12446" y="12252"/>
                </a:cubicBezTo>
                <a:cubicBezTo>
                  <a:pt x="12531" y="11809"/>
                  <a:pt x="12620" y="11373"/>
                  <a:pt x="12705" y="1093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6" name="Figur"/>
          <p:cNvSpPr/>
          <p:nvPr>
            <p:ph type="body" sz="quarter" idx="34"/>
          </p:nvPr>
        </p:nvSpPr>
        <p:spPr>
          <a:xfrm>
            <a:off x="7372050" y="4609516"/>
            <a:ext cx="1481541" cy="1330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fill="norm" stroke="1" extrusionOk="0">
                <a:moveTo>
                  <a:pt x="3010" y="6585"/>
                </a:moveTo>
                <a:cubicBezTo>
                  <a:pt x="2435" y="7097"/>
                  <a:pt x="992" y="7348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8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6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10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4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6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7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9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9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8" y="4457"/>
                  <a:pt x="16818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2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8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8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9"/>
                  <a:pt x="5904" y="20198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5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1"/>
                  <a:pt x="13864" y="17445"/>
                </a:cubicBezTo>
                <a:cubicBezTo>
                  <a:pt x="13864" y="17445"/>
                  <a:pt x="13885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3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9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7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5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6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7"/>
                  <a:pt x="17971" y="15701"/>
                </a:cubicBezTo>
                <a:cubicBezTo>
                  <a:pt x="18121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8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7" name="Figur"/>
          <p:cNvSpPr/>
          <p:nvPr>
            <p:ph type="body" sz="quarter" idx="35"/>
          </p:nvPr>
        </p:nvSpPr>
        <p:spPr>
          <a:xfrm>
            <a:off x="8477856" y="4609516"/>
            <a:ext cx="3477229" cy="274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fill="norm" stroke="1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7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2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8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59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2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5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2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9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2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90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7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6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6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4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2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2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4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28" name="Category"/>
          <p:cNvSpPr txBox="1"/>
          <p:nvPr>
            <p:ph type="body" sz="quarter" idx="36"/>
          </p:nvPr>
        </p:nvSpPr>
        <p:spPr>
          <a:xfrm>
            <a:off x="14261901" y="4374592"/>
            <a:ext cx="5278988" cy="3464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Category</a:t>
            </a:r>
          </a:p>
        </p:txBody>
      </p:sp>
      <p:sp>
        <p:nvSpPr>
          <p:cNvPr id="529" name="78%"/>
          <p:cNvSpPr txBox="1"/>
          <p:nvPr>
            <p:ph type="body" sz="quarter" idx="37"/>
          </p:nvPr>
        </p:nvSpPr>
        <p:spPr>
          <a:xfrm>
            <a:off x="19744371" y="4837514"/>
            <a:ext cx="708765" cy="346488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78%</a:t>
            </a:r>
          </a:p>
        </p:txBody>
      </p:sp>
      <p:sp>
        <p:nvSpPr>
          <p:cNvPr id="530" name="Category"/>
          <p:cNvSpPr txBox="1"/>
          <p:nvPr>
            <p:ph type="body" sz="quarter" idx="38"/>
          </p:nvPr>
        </p:nvSpPr>
        <p:spPr>
          <a:xfrm>
            <a:off x="14254255" y="5475913"/>
            <a:ext cx="5278988" cy="3464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Category</a:t>
            </a:r>
          </a:p>
        </p:txBody>
      </p:sp>
      <p:sp>
        <p:nvSpPr>
          <p:cNvPr id="531" name="67%"/>
          <p:cNvSpPr txBox="1"/>
          <p:nvPr>
            <p:ph type="body" sz="quarter" idx="39"/>
          </p:nvPr>
        </p:nvSpPr>
        <p:spPr>
          <a:xfrm>
            <a:off x="19736727" y="5938835"/>
            <a:ext cx="708765" cy="346488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67%</a:t>
            </a:r>
          </a:p>
        </p:txBody>
      </p:sp>
      <p:sp>
        <p:nvSpPr>
          <p:cNvPr id="532" name="Category"/>
          <p:cNvSpPr txBox="1"/>
          <p:nvPr>
            <p:ph type="body" sz="quarter" idx="40"/>
          </p:nvPr>
        </p:nvSpPr>
        <p:spPr>
          <a:xfrm>
            <a:off x="14261901" y="6640083"/>
            <a:ext cx="5278988" cy="3464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Category</a:t>
            </a:r>
          </a:p>
        </p:txBody>
      </p:sp>
      <p:sp>
        <p:nvSpPr>
          <p:cNvPr id="533" name="93%"/>
          <p:cNvSpPr txBox="1"/>
          <p:nvPr>
            <p:ph type="body" sz="quarter" idx="41"/>
          </p:nvPr>
        </p:nvSpPr>
        <p:spPr>
          <a:xfrm>
            <a:off x="19744371" y="7103005"/>
            <a:ext cx="708765" cy="346487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93%</a:t>
            </a:r>
          </a:p>
        </p:txBody>
      </p:sp>
      <p:sp>
        <p:nvSpPr>
          <p:cNvPr id="534" name="Category"/>
          <p:cNvSpPr txBox="1"/>
          <p:nvPr>
            <p:ph type="body" sz="quarter" idx="42"/>
          </p:nvPr>
        </p:nvSpPr>
        <p:spPr>
          <a:xfrm>
            <a:off x="14261901" y="7597647"/>
            <a:ext cx="5278988" cy="3464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Category</a:t>
            </a:r>
          </a:p>
        </p:txBody>
      </p:sp>
      <p:sp>
        <p:nvSpPr>
          <p:cNvPr id="535" name="52%"/>
          <p:cNvSpPr txBox="1"/>
          <p:nvPr>
            <p:ph type="body" sz="quarter" idx="43"/>
          </p:nvPr>
        </p:nvSpPr>
        <p:spPr>
          <a:xfrm>
            <a:off x="19744371" y="8060569"/>
            <a:ext cx="708765" cy="346488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52%</a:t>
            </a:r>
          </a:p>
        </p:txBody>
      </p:sp>
      <p:sp>
        <p:nvSpPr>
          <p:cNvPr id="536" name="Brødtekst, niveau et…"/>
          <p:cNvSpPr txBox="1"/>
          <p:nvPr>
            <p:ph type="body" sz="quarter" idx="1"/>
          </p:nvPr>
        </p:nvSpPr>
        <p:spPr>
          <a:xfrm>
            <a:off x="2535845" y="9719381"/>
            <a:ext cx="19312310" cy="17751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37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38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39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40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48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49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50" name="Titeltekst"/>
          <p:cNvSpPr txBox="1"/>
          <p:nvPr>
            <p:ph type="title"/>
          </p:nvPr>
        </p:nvSpPr>
        <p:spPr>
          <a:xfrm>
            <a:off x="2544123" y="1778148"/>
            <a:ext cx="19295754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551" name="Afrundet rektangel"/>
          <p:cNvSpPr/>
          <p:nvPr>
            <p:ph type="body" sz="quarter" idx="21"/>
          </p:nvPr>
        </p:nvSpPr>
        <p:spPr>
          <a:xfrm>
            <a:off x="15579385" y="10117973"/>
            <a:ext cx="1102958" cy="1102958"/>
          </a:xfrm>
          <a:prstGeom prst="roundRect">
            <a:avLst>
              <a:gd name="adj" fmla="val 15000"/>
            </a:avLst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52" name="Afrundet rektangel"/>
          <p:cNvSpPr/>
          <p:nvPr>
            <p:ph type="body" sz="quarter" idx="22"/>
          </p:nvPr>
        </p:nvSpPr>
        <p:spPr>
          <a:xfrm>
            <a:off x="15516525" y="4745323"/>
            <a:ext cx="5938130" cy="4504210"/>
          </a:xfrm>
          <a:prstGeom prst="roundRect">
            <a:avLst>
              <a:gd name="adj" fmla="val 2851"/>
            </a:avLst>
          </a:prstGeom>
          <a:solidFill>
            <a:srgbClr val="FFFFFF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53" name="Afrundet rektangel"/>
          <p:cNvSpPr/>
          <p:nvPr>
            <p:ph type="body" sz="quarter" idx="23"/>
          </p:nvPr>
        </p:nvSpPr>
        <p:spPr>
          <a:xfrm>
            <a:off x="15513349" y="3955367"/>
            <a:ext cx="5944482" cy="1119726"/>
          </a:xfrm>
          <a:prstGeom prst="roundRect">
            <a:avLst>
              <a:gd name="adj" fmla="val 11469"/>
            </a:avLst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54" name="Kvadrat"/>
          <p:cNvSpPr/>
          <p:nvPr>
            <p:ph type="body" sz="quarter" idx="24"/>
          </p:nvPr>
        </p:nvSpPr>
        <p:spPr>
          <a:xfrm>
            <a:off x="18159279" y="7025578"/>
            <a:ext cx="671836" cy="671836"/>
          </a:xfrm>
          <a:prstGeom prst="rect">
            <a:avLst/>
          </a:pr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55" name="Cras Tortor"/>
          <p:cNvSpPr txBox="1"/>
          <p:nvPr>
            <p:ph type="body" sz="quarter" idx="25"/>
          </p:nvPr>
        </p:nvSpPr>
        <p:spPr>
          <a:xfrm>
            <a:off x="16023321" y="4156411"/>
            <a:ext cx="4924543" cy="71763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60000"/>
              </a:lnSpc>
              <a:defRPr b="1" sz="2400">
                <a:solidFill>
                  <a:srgbClr val="4F4C5D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Cras Tortor</a:t>
            </a:r>
          </a:p>
        </p:txBody>
      </p:sp>
      <p:sp>
        <p:nvSpPr>
          <p:cNvPr id="556" name="M…"/>
          <p:cNvSpPr txBox="1"/>
          <p:nvPr>
            <p:ph type="body" sz="quarter" idx="26"/>
          </p:nvPr>
        </p:nvSpPr>
        <p:spPr>
          <a:xfrm>
            <a:off x="15837473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M</a:t>
            </a:r>
          </a:p>
          <a:p>
            <a:pPr algn="ctr">
              <a:spcBef>
                <a:spcPts val="700"/>
              </a:spcBef>
            </a:pPr>
            <a:r>
              <a:t>1</a:t>
            </a:r>
          </a:p>
          <a:p>
            <a:pPr algn="ctr">
              <a:spcBef>
                <a:spcPts val="700"/>
              </a:spcBef>
            </a:pPr>
            <a:r>
              <a:t>8</a:t>
            </a:r>
          </a:p>
          <a:p>
            <a:pPr algn="ctr">
              <a:spcBef>
                <a:spcPts val="700"/>
              </a:spcBef>
            </a:pPr>
            <a:r>
              <a:t>15</a:t>
            </a:r>
          </a:p>
          <a:p>
            <a:pPr algn="ctr">
              <a:spcBef>
                <a:spcPts val="700"/>
              </a:spcBef>
            </a:pPr>
            <a:r>
              <a:t>22</a:t>
            </a:r>
          </a:p>
          <a:p>
            <a:pPr algn="ctr">
              <a:spcBef>
                <a:spcPts val="700"/>
              </a:spcBef>
            </a:pPr>
            <a:r>
              <a:t>29</a:t>
            </a:r>
          </a:p>
        </p:txBody>
      </p:sp>
      <p:sp>
        <p:nvSpPr>
          <p:cNvPr id="557" name="T…"/>
          <p:cNvSpPr txBox="1"/>
          <p:nvPr>
            <p:ph type="body" sz="quarter" idx="27"/>
          </p:nvPr>
        </p:nvSpPr>
        <p:spPr>
          <a:xfrm>
            <a:off x="16621332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T</a:t>
            </a:r>
          </a:p>
          <a:p>
            <a:pPr algn="ctr">
              <a:spcBef>
                <a:spcPts val="700"/>
              </a:spcBef>
            </a:pPr>
            <a:r>
              <a:t>2</a:t>
            </a:r>
          </a:p>
          <a:p>
            <a:pPr algn="ctr">
              <a:spcBef>
                <a:spcPts val="700"/>
              </a:spcBef>
            </a:pPr>
            <a:r>
              <a:t>9</a:t>
            </a:r>
          </a:p>
          <a:p>
            <a:pPr algn="ctr">
              <a:spcBef>
                <a:spcPts val="700"/>
              </a:spcBef>
            </a:pPr>
            <a:r>
              <a:t>16</a:t>
            </a:r>
          </a:p>
          <a:p>
            <a:pPr algn="ctr">
              <a:spcBef>
                <a:spcPts val="700"/>
              </a:spcBef>
            </a:pPr>
            <a:r>
              <a:t>23</a:t>
            </a:r>
          </a:p>
          <a:p>
            <a:pPr algn="ctr">
              <a:spcBef>
                <a:spcPts val="700"/>
              </a:spcBef>
            </a:pPr>
            <a:r>
              <a:t>30</a:t>
            </a:r>
          </a:p>
        </p:txBody>
      </p:sp>
      <p:sp>
        <p:nvSpPr>
          <p:cNvPr id="558" name="W…"/>
          <p:cNvSpPr txBox="1"/>
          <p:nvPr>
            <p:ph type="body" sz="quarter" idx="28"/>
          </p:nvPr>
        </p:nvSpPr>
        <p:spPr>
          <a:xfrm>
            <a:off x="17405190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W</a:t>
            </a:r>
          </a:p>
          <a:p>
            <a:pPr algn="ctr">
              <a:spcBef>
                <a:spcPts val="700"/>
              </a:spcBef>
            </a:pPr>
            <a:r>
              <a:t>3</a:t>
            </a:r>
          </a:p>
          <a:p>
            <a:pPr algn="ctr">
              <a:spcBef>
                <a:spcPts val="700"/>
              </a:spcBef>
            </a:pPr>
            <a:r>
              <a:t>10</a:t>
            </a:r>
          </a:p>
          <a:p>
            <a:pPr algn="ctr">
              <a:spcBef>
                <a:spcPts val="700"/>
              </a:spcBef>
            </a:pPr>
            <a:r>
              <a:t>17</a:t>
            </a:r>
          </a:p>
          <a:p>
            <a:pPr algn="ctr">
              <a:spcBef>
                <a:spcPts val="700"/>
              </a:spcBef>
            </a:pPr>
            <a:r>
              <a:t>24</a:t>
            </a:r>
          </a:p>
          <a:p>
            <a:pPr algn="ctr">
              <a:spcBef>
                <a:spcPts val="700"/>
              </a:spcBef>
            </a:pPr>
            <a:r>
              <a:t>31</a:t>
            </a:r>
          </a:p>
        </p:txBody>
      </p:sp>
      <p:sp>
        <p:nvSpPr>
          <p:cNvPr id="559" name="T…"/>
          <p:cNvSpPr txBox="1"/>
          <p:nvPr>
            <p:ph type="body" sz="quarter" idx="29"/>
          </p:nvPr>
        </p:nvSpPr>
        <p:spPr>
          <a:xfrm>
            <a:off x="18189051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T</a:t>
            </a:r>
          </a:p>
          <a:p>
            <a:pPr algn="ctr">
              <a:spcBef>
                <a:spcPts val="700"/>
              </a:spcBef>
            </a:pPr>
            <a:r>
              <a:t>4</a:t>
            </a:r>
          </a:p>
          <a:p>
            <a:pPr algn="ctr">
              <a:spcBef>
                <a:spcPts val="700"/>
              </a:spcBef>
            </a:pPr>
            <a:r>
              <a:t>11</a:t>
            </a:r>
          </a:p>
          <a:p>
            <a:pPr algn="ctr">
              <a:spcBef>
                <a:spcPts val="700"/>
              </a:spcBef>
            </a:pPr>
            <a:r>
              <a:t>18</a:t>
            </a:r>
          </a:p>
          <a:p>
            <a:pPr algn="ctr">
              <a:spcBef>
                <a:spcPts val="700"/>
              </a:spcBef>
            </a:pPr>
            <a:r>
              <a:t>25</a:t>
            </a:r>
          </a:p>
        </p:txBody>
      </p:sp>
      <p:sp>
        <p:nvSpPr>
          <p:cNvPr id="560" name="F…"/>
          <p:cNvSpPr txBox="1"/>
          <p:nvPr>
            <p:ph type="body" sz="quarter" idx="30"/>
          </p:nvPr>
        </p:nvSpPr>
        <p:spPr>
          <a:xfrm>
            <a:off x="18972910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F</a:t>
            </a:r>
          </a:p>
          <a:p>
            <a:pPr algn="ctr">
              <a:spcBef>
                <a:spcPts val="700"/>
              </a:spcBef>
            </a:pPr>
            <a:r>
              <a:t>5</a:t>
            </a:r>
          </a:p>
          <a:p>
            <a:pPr algn="ctr">
              <a:spcBef>
                <a:spcPts val="700"/>
              </a:spcBef>
            </a:pPr>
            <a:r>
              <a:t>12</a:t>
            </a:r>
          </a:p>
          <a:p>
            <a:pPr algn="ctr">
              <a:spcBef>
                <a:spcPts val="700"/>
              </a:spcBef>
            </a:pPr>
            <a:r>
              <a:t>19</a:t>
            </a:r>
          </a:p>
          <a:p>
            <a:pPr algn="ctr">
              <a:spcBef>
                <a:spcPts val="700"/>
              </a:spcBef>
            </a:pPr>
            <a:r>
              <a:t>26</a:t>
            </a:r>
          </a:p>
        </p:txBody>
      </p:sp>
      <p:sp>
        <p:nvSpPr>
          <p:cNvPr id="561" name="S…"/>
          <p:cNvSpPr txBox="1"/>
          <p:nvPr>
            <p:ph type="body" sz="quarter" idx="31"/>
          </p:nvPr>
        </p:nvSpPr>
        <p:spPr>
          <a:xfrm>
            <a:off x="19756767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S</a:t>
            </a:r>
          </a:p>
          <a:p>
            <a:pPr algn="ctr">
              <a:spcBef>
                <a:spcPts val="700"/>
              </a:spcBef>
            </a:pPr>
            <a:r>
              <a:t>6</a:t>
            </a:r>
          </a:p>
          <a:p>
            <a:pPr algn="ctr">
              <a:spcBef>
                <a:spcPts val="700"/>
              </a:spcBef>
            </a:pPr>
            <a:r>
              <a:t>13</a:t>
            </a:r>
          </a:p>
          <a:p>
            <a:pPr algn="ctr">
              <a:spcBef>
                <a:spcPts val="700"/>
              </a:spcBef>
            </a:pPr>
            <a:r>
              <a:t>20</a:t>
            </a:r>
          </a:p>
          <a:p>
            <a:pPr algn="ctr">
              <a:spcBef>
                <a:spcPts val="700"/>
              </a:spcBef>
            </a:pPr>
            <a:r>
              <a:t>27</a:t>
            </a:r>
          </a:p>
        </p:txBody>
      </p:sp>
      <p:sp>
        <p:nvSpPr>
          <p:cNvPr id="562" name="S…"/>
          <p:cNvSpPr txBox="1"/>
          <p:nvPr>
            <p:ph type="body" sz="quarter" idx="32"/>
          </p:nvPr>
        </p:nvSpPr>
        <p:spPr>
          <a:xfrm>
            <a:off x="20540628" y="5373631"/>
            <a:ext cx="586779" cy="364857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r>
              <a:t>S</a:t>
            </a:r>
          </a:p>
          <a:p>
            <a:pPr algn="ctr">
              <a:spcBef>
                <a:spcPts val="700"/>
              </a:spcBef>
            </a:pPr>
            <a:r>
              <a:t>7</a:t>
            </a:r>
          </a:p>
          <a:p>
            <a:pPr algn="ctr">
              <a:spcBef>
                <a:spcPts val="700"/>
              </a:spcBef>
            </a:pPr>
            <a:r>
              <a:t>14</a:t>
            </a:r>
          </a:p>
          <a:p>
            <a:pPr algn="ctr">
              <a:spcBef>
                <a:spcPts val="700"/>
              </a:spcBef>
            </a:pPr>
            <a:r>
              <a:t>21</a:t>
            </a:r>
          </a:p>
          <a:p>
            <a:pPr algn="ctr">
              <a:spcBef>
                <a:spcPts val="700"/>
              </a:spcBef>
            </a:pPr>
            <a:r>
              <a:t>28</a:t>
            </a:r>
          </a:p>
        </p:txBody>
      </p:sp>
      <p:sp>
        <p:nvSpPr>
          <p:cNvPr id="563" name="18"/>
          <p:cNvSpPr txBox="1"/>
          <p:nvPr>
            <p:ph type="body" sz="quarter" idx="33"/>
          </p:nvPr>
        </p:nvSpPr>
        <p:spPr>
          <a:xfrm>
            <a:off x="15721303" y="10333867"/>
            <a:ext cx="819120" cy="71763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60000"/>
              </a:lnSpc>
              <a:defRPr b="1" sz="2400">
                <a:solidFill>
                  <a:srgbClr val="4F4C5D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18</a:t>
            </a:r>
          </a:p>
        </p:txBody>
      </p:sp>
      <p:sp>
        <p:nvSpPr>
          <p:cNvPr id="564" name="Aenean quam. Pellentesque sem venenatis vestibulum."/>
          <p:cNvSpPr txBox="1"/>
          <p:nvPr>
            <p:ph type="body" sz="quarter" idx="34"/>
          </p:nvPr>
        </p:nvSpPr>
        <p:spPr>
          <a:xfrm>
            <a:off x="16992200" y="10109589"/>
            <a:ext cx="4378493" cy="11197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200"/>
            </a:lvl1pPr>
          </a:lstStyle>
          <a:p>
            <a:pPr/>
            <a:r>
              <a:t>Aenean quam. Pellentesque sem venenatis vestibulum.</a:t>
            </a:r>
          </a:p>
        </p:txBody>
      </p:sp>
      <p:sp>
        <p:nvSpPr>
          <p:cNvPr id="565" name="Brødtekst, niveau et…"/>
          <p:cNvSpPr txBox="1"/>
          <p:nvPr>
            <p:ph type="body" sz="half" idx="1"/>
          </p:nvPr>
        </p:nvSpPr>
        <p:spPr>
          <a:xfrm>
            <a:off x="2919818" y="4072754"/>
            <a:ext cx="9691372" cy="7089266"/>
          </a:xfrm>
          <a:prstGeom prst="rect">
            <a:avLst/>
          </a:prstGeom>
        </p:spPr>
        <p:txBody>
          <a:bodyPr numCol="2" spcCol="484568"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6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74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75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76" name="Figur"/>
          <p:cNvSpPr/>
          <p:nvPr>
            <p:ph type="body" sz="quarter" idx="21"/>
          </p:nvPr>
        </p:nvSpPr>
        <p:spPr>
          <a:xfrm>
            <a:off x="10991973" y="4909368"/>
            <a:ext cx="5352990" cy="5353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9839" y="3427"/>
                </a:moveTo>
                <a:cubicBezTo>
                  <a:pt x="11519" y="3427"/>
                  <a:pt x="13200" y="4099"/>
                  <a:pt x="14482" y="5441"/>
                </a:cubicBezTo>
                <a:cubicBezTo>
                  <a:pt x="17046" y="8124"/>
                  <a:pt x="17046" y="12473"/>
                  <a:pt x="14482" y="15157"/>
                </a:cubicBezTo>
                <a:cubicBezTo>
                  <a:pt x="11918" y="17840"/>
                  <a:pt x="7760" y="17840"/>
                  <a:pt x="5196" y="15157"/>
                </a:cubicBezTo>
                <a:cubicBezTo>
                  <a:pt x="2632" y="12473"/>
                  <a:pt x="2632" y="8124"/>
                  <a:pt x="5196" y="5441"/>
                </a:cubicBezTo>
                <a:cubicBezTo>
                  <a:pt x="6478" y="4099"/>
                  <a:pt x="8159" y="3427"/>
                  <a:pt x="9839" y="3427"/>
                </a:cubicBezTo>
                <a:close/>
              </a:path>
            </a:pathLst>
          </a:custGeom>
          <a:solidFill>
            <a:srgbClr val="EDB696"/>
          </a:solidFill>
        </p:spPr>
        <p:txBody>
          <a:bodyPr anchor="ctr"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577" name="Figur"/>
          <p:cNvSpPr/>
          <p:nvPr>
            <p:ph type="body" sz="quarter" idx="22"/>
          </p:nvPr>
        </p:nvSpPr>
        <p:spPr>
          <a:xfrm>
            <a:off x="12327898" y="6691684"/>
            <a:ext cx="6023634" cy="124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9679" y="21600"/>
                </a:lnTo>
                <a:lnTo>
                  <a:pt x="21600" y="10800"/>
                </a:lnTo>
                <a:lnTo>
                  <a:pt x="196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DE2"/>
          </a:solidFill>
          <a:ln>
            <a:solidFill>
              <a:srgbClr val="EEB89A"/>
            </a:solidFill>
          </a:ln>
        </p:spPr>
        <p:txBody>
          <a:bodyPr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78" name="Sit Ultricies"/>
          <p:cNvSpPr txBox="1"/>
          <p:nvPr>
            <p:ph type="body" sz="quarter" idx="23"/>
          </p:nvPr>
        </p:nvSpPr>
        <p:spPr>
          <a:xfrm>
            <a:off x="13107292" y="7050171"/>
            <a:ext cx="4464845" cy="53578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60000"/>
              </a:lnSpc>
              <a:defRPr b="1" sz="2400">
                <a:solidFill>
                  <a:srgbClr val="4F4C5D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Sit Ultricies</a:t>
            </a:r>
          </a:p>
        </p:txBody>
      </p:sp>
      <p:sp>
        <p:nvSpPr>
          <p:cNvPr id="579" name="Figur"/>
          <p:cNvSpPr/>
          <p:nvPr>
            <p:ph type="body" sz="quarter" idx="24"/>
          </p:nvPr>
        </p:nvSpPr>
        <p:spPr>
          <a:xfrm>
            <a:off x="7716965" y="3453462"/>
            <a:ext cx="5352991" cy="5353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  <a:moveTo>
                  <a:pt x="9839" y="3427"/>
                </a:moveTo>
                <a:cubicBezTo>
                  <a:pt x="11519" y="3427"/>
                  <a:pt x="13200" y="4099"/>
                  <a:pt x="14482" y="5441"/>
                </a:cubicBezTo>
                <a:cubicBezTo>
                  <a:pt x="17046" y="8124"/>
                  <a:pt x="17046" y="12473"/>
                  <a:pt x="14482" y="15157"/>
                </a:cubicBezTo>
                <a:cubicBezTo>
                  <a:pt x="11918" y="17840"/>
                  <a:pt x="7760" y="17840"/>
                  <a:pt x="5196" y="15157"/>
                </a:cubicBezTo>
                <a:cubicBezTo>
                  <a:pt x="2632" y="12473"/>
                  <a:pt x="2632" y="8124"/>
                  <a:pt x="5196" y="5441"/>
                </a:cubicBezTo>
                <a:cubicBezTo>
                  <a:pt x="6478" y="4099"/>
                  <a:pt x="8159" y="3427"/>
                  <a:pt x="9839" y="3427"/>
                </a:cubicBezTo>
                <a:close/>
              </a:path>
            </a:pathLst>
          </a:custGeom>
          <a:solidFill>
            <a:srgbClr val="ED9968"/>
          </a:solidFill>
        </p:spPr>
        <p:txBody>
          <a:bodyPr/>
          <a:lstStyle/>
          <a:p>
            <a:pPr defTabSz="642937">
              <a:spcBef>
                <a:spcPts val="700"/>
              </a:spcBef>
              <a:defRPr sz="4200"/>
            </a:pPr>
          </a:p>
        </p:txBody>
      </p:sp>
      <p:sp>
        <p:nvSpPr>
          <p:cNvPr id="580" name="Figur"/>
          <p:cNvSpPr/>
          <p:nvPr>
            <p:ph type="body" sz="quarter" idx="25"/>
          </p:nvPr>
        </p:nvSpPr>
        <p:spPr>
          <a:xfrm>
            <a:off x="6032468" y="5445877"/>
            <a:ext cx="6145820" cy="1245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600" fill="norm" stroke="1" extrusionOk="0">
                <a:moveTo>
                  <a:pt x="1881" y="0"/>
                </a:moveTo>
                <a:lnTo>
                  <a:pt x="0" y="10800"/>
                </a:lnTo>
                <a:lnTo>
                  <a:pt x="1881" y="21600"/>
                </a:lnTo>
                <a:lnTo>
                  <a:pt x="21259" y="21600"/>
                </a:lnTo>
                <a:cubicBezTo>
                  <a:pt x="21494" y="18083"/>
                  <a:pt x="21600" y="14402"/>
                  <a:pt x="21574" y="10742"/>
                </a:cubicBezTo>
                <a:cubicBezTo>
                  <a:pt x="21548" y="7082"/>
                  <a:pt x="21391" y="3441"/>
                  <a:pt x="21102" y="0"/>
                </a:cubicBezTo>
                <a:lnTo>
                  <a:pt x="1881" y="0"/>
                </a:lnTo>
                <a:close/>
              </a:path>
            </a:pathLst>
          </a:custGeom>
          <a:solidFill>
            <a:srgbClr val="FFEDE2"/>
          </a:solidFill>
          <a:ln>
            <a:solidFill>
              <a:srgbClr val="EEB89A"/>
            </a:solidFill>
          </a:ln>
        </p:spPr>
        <p:txBody>
          <a:bodyPr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81" name="Quam Pharetra"/>
          <p:cNvSpPr txBox="1"/>
          <p:nvPr>
            <p:ph type="body" sz="quarter" idx="26"/>
          </p:nvPr>
        </p:nvSpPr>
        <p:spPr>
          <a:xfrm>
            <a:off x="7092869" y="5800832"/>
            <a:ext cx="4464845" cy="53578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60000"/>
              </a:lnSpc>
              <a:defRPr b="1" sz="2400">
                <a:solidFill>
                  <a:srgbClr val="4F4C5D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Quam Pharetra</a:t>
            </a:r>
          </a:p>
        </p:txBody>
      </p:sp>
      <p:sp>
        <p:nvSpPr>
          <p:cNvPr id="582" name="Nullam quis risus eget urna mollis vel. Etiam sem malesuada magna. Sed est at lobortis commodo luctus, nisi erat porttitor ligula."/>
          <p:cNvSpPr txBox="1"/>
          <p:nvPr>
            <p:ph type="body" sz="quarter" idx="27"/>
          </p:nvPr>
        </p:nvSpPr>
        <p:spPr>
          <a:xfrm>
            <a:off x="16621125" y="2448141"/>
            <a:ext cx="5357813" cy="1867768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</a:lvl1pPr>
          </a:lstStyle>
          <a:p>
            <a:pPr/>
            <a:r>
              <a:t>Nullam quis risus eget urna mollis vel. Etiam sem malesuada magna. Sed est at lobortis commodo luctus, nisi erat porttitor ligula.</a:t>
            </a:r>
          </a:p>
        </p:txBody>
      </p:sp>
      <p:sp>
        <p:nvSpPr>
          <p:cNvPr id="583" name="Parturient Purus"/>
          <p:cNvSpPr txBox="1"/>
          <p:nvPr>
            <p:ph type="body" sz="quarter" idx="28"/>
          </p:nvPr>
        </p:nvSpPr>
        <p:spPr>
          <a:xfrm>
            <a:off x="16621125" y="1784569"/>
            <a:ext cx="5357813" cy="538401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Parturient Purus</a:t>
            </a:r>
          </a:p>
        </p:txBody>
      </p:sp>
      <p:sp>
        <p:nvSpPr>
          <p:cNvPr id="584" name="Nullam eu leo. Etiam porta sem mollis euismod. Sed posuere consectetur est at lobortis commodo luctus, nisi erat porttitor ligula."/>
          <p:cNvSpPr txBox="1"/>
          <p:nvPr>
            <p:ph type="body" sz="quarter" idx="29"/>
          </p:nvPr>
        </p:nvSpPr>
        <p:spPr>
          <a:xfrm>
            <a:off x="2547937" y="10062295"/>
            <a:ext cx="5357814" cy="186776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</a:lstStyle>
          <a:p>
            <a:pPr/>
            <a:r>
              <a:t>Nullam eu leo. Etiam porta sem mollis euismod. Sed posuere consectetur est at lobortis commodo luctus, nisi erat porttitor ligula.</a:t>
            </a:r>
          </a:p>
        </p:txBody>
      </p:sp>
      <p:sp>
        <p:nvSpPr>
          <p:cNvPr id="585" name="Parturient Purus"/>
          <p:cNvSpPr txBox="1"/>
          <p:nvPr>
            <p:ph type="body" sz="quarter" idx="30"/>
          </p:nvPr>
        </p:nvSpPr>
        <p:spPr>
          <a:xfrm>
            <a:off x="2547937" y="9398723"/>
            <a:ext cx="5357814" cy="5384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Parturient Purus</a:t>
            </a:r>
          </a:p>
        </p:txBody>
      </p:sp>
      <p:sp>
        <p:nvSpPr>
          <p:cNvPr id="58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Figur"/>
          <p:cNvSpPr/>
          <p:nvPr>
            <p:ph type="body" sz="half" idx="21"/>
          </p:nvPr>
        </p:nvSpPr>
        <p:spPr>
          <a:xfrm>
            <a:off x="14594368" y="989842"/>
            <a:ext cx="9494075" cy="10768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94" name="Figur"/>
          <p:cNvSpPr/>
          <p:nvPr>
            <p:ph type="body" sz="half" idx="22"/>
          </p:nvPr>
        </p:nvSpPr>
        <p:spPr>
          <a:xfrm>
            <a:off x="13902102" y="1647261"/>
            <a:ext cx="10360277" cy="1107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19637" fill="norm" stroke="1" extrusionOk="0">
                <a:moveTo>
                  <a:pt x="19203" y="1225"/>
                </a:moveTo>
                <a:cubicBezTo>
                  <a:pt x="17017" y="-1664"/>
                  <a:pt x="13064" y="1321"/>
                  <a:pt x="9415" y="2402"/>
                </a:cubicBezTo>
                <a:cubicBezTo>
                  <a:pt x="6364" y="3306"/>
                  <a:pt x="2430" y="2447"/>
                  <a:pt x="646" y="5049"/>
                </a:cubicBezTo>
                <a:cubicBezTo>
                  <a:pt x="-1402" y="8036"/>
                  <a:pt x="1880" y="11162"/>
                  <a:pt x="4127" y="14178"/>
                </a:cubicBezTo>
                <a:cubicBezTo>
                  <a:pt x="5766" y="16378"/>
                  <a:pt x="7021" y="19194"/>
                  <a:pt x="9873" y="19592"/>
                </a:cubicBezTo>
                <a:cubicBezTo>
                  <a:pt x="12335" y="19936"/>
                  <a:pt x="14434" y="18232"/>
                  <a:pt x="15710" y="16158"/>
                </a:cubicBezTo>
                <a:cubicBezTo>
                  <a:pt x="17655" y="12997"/>
                  <a:pt x="18001" y="9270"/>
                  <a:pt x="19116" y="5790"/>
                </a:cubicBezTo>
                <a:cubicBezTo>
                  <a:pt x="19614" y="4235"/>
                  <a:pt x="20198" y="2538"/>
                  <a:pt x="19203" y="1225"/>
                </a:cubicBezTo>
                <a:close/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595" name="Billede"/>
          <p:cNvSpPr/>
          <p:nvPr>
            <p:ph type="pic" idx="23"/>
          </p:nvPr>
        </p:nvSpPr>
        <p:spPr>
          <a:xfrm rot="21598943">
            <a:off x="15161190" y="2244063"/>
            <a:ext cx="14908237" cy="9227873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96" name="Integer posuere a ante venenatis velit aliquet. Vestibulum felis semper."/>
          <p:cNvSpPr txBox="1"/>
          <p:nvPr>
            <p:ph type="body" sz="quarter" idx="24"/>
          </p:nvPr>
        </p:nvSpPr>
        <p:spPr>
          <a:xfrm>
            <a:off x="3793344" y="9251001"/>
            <a:ext cx="8313002" cy="10852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Integer posuere a ante venenatis velit aliquet. Vestibulum felis semper.</a:t>
            </a:r>
          </a:p>
        </p:txBody>
      </p:sp>
      <p:sp>
        <p:nvSpPr>
          <p:cNvPr id="597" name="Lorem Fermentum Elit"/>
          <p:cNvSpPr txBox="1"/>
          <p:nvPr>
            <p:ph type="body" sz="quarter" idx="25"/>
          </p:nvPr>
        </p:nvSpPr>
        <p:spPr>
          <a:xfrm>
            <a:off x="3793344" y="8697004"/>
            <a:ext cx="8313002" cy="46434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Lorem Fermentum Elit</a:t>
            </a:r>
          </a:p>
        </p:txBody>
      </p:sp>
      <p:sp>
        <p:nvSpPr>
          <p:cNvPr id="598" name="Donec nulla non auctor fringilla. Aenean lacinia nulla sed consectetur."/>
          <p:cNvSpPr txBox="1"/>
          <p:nvPr>
            <p:ph type="body" sz="quarter" idx="26"/>
          </p:nvPr>
        </p:nvSpPr>
        <p:spPr>
          <a:xfrm>
            <a:off x="3793344" y="6481010"/>
            <a:ext cx="8313002" cy="10852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Donec nulla non auctor fringilla. Aenean lacinia nulla sed consectetur.</a:t>
            </a:r>
          </a:p>
        </p:txBody>
      </p:sp>
      <p:sp>
        <p:nvSpPr>
          <p:cNvPr id="599" name="Vehicula Ultricies Fringilla"/>
          <p:cNvSpPr txBox="1"/>
          <p:nvPr>
            <p:ph type="body" sz="quarter" idx="27"/>
          </p:nvPr>
        </p:nvSpPr>
        <p:spPr>
          <a:xfrm>
            <a:off x="3793344" y="5927012"/>
            <a:ext cx="8313002" cy="46434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Vehicula Ultricies Fringilla</a:t>
            </a:r>
          </a:p>
        </p:txBody>
      </p:sp>
      <p:sp>
        <p:nvSpPr>
          <p:cNvPr id="600" name="Figur"/>
          <p:cNvSpPr/>
          <p:nvPr>
            <p:ph type="body" sz="quarter" idx="28"/>
          </p:nvPr>
        </p:nvSpPr>
        <p:spPr>
          <a:xfrm>
            <a:off x="2558293" y="6081465"/>
            <a:ext cx="733656" cy="940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37" y="6360"/>
                </a:moveTo>
                <a:lnTo>
                  <a:pt x="10800" y="3455"/>
                </a:lnTo>
                <a:lnTo>
                  <a:pt x="9163" y="6360"/>
                </a:lnTo>
                <a:lnTo>
                  <a:pt x="4986" y="6756"/>
                </a:lnTo>
                <a:lnTo>
                  <a:pt x="8152" y="8784"/>
                </a:lnTo>
                <a:lnTo>
                  <a:pt x="7207" y="12096"/>
                </a:lnTo>
                <a:lnTo>
                  <a:pt x="10800" y="10282"/>
                </a:lnTo>
                <a:lnTo>
                  <a:pt x="14394" y="12096"/>
                </a:lnTo>
                <a:lnTo>
                  <a:pt x="13449" y="8784"/>
                </a:lnTo>
                <a:lnTo>
                  <a:pt x="16615" y="6756"/>
                </a:lnTo>
                <a:cubicBezTo>
                  <a:pt x="16615" y="6756"/>
                  <a:pt x="12437" y="6360"/>
                  <a:pt x="12437" y="6360"/>
                </a:cubicBezTo>
                <a:close/>
                <a:moveTo>
                  <a:pt x="10800" y="21600"/>
                </a:moveTo>
                <a:cubicBezTo>
                  <a:pt x="10800" y="21600"/>
                  <a:pt x="0" y="13076"/>
                  <a:pt x="0" y="8424"/>
                </a:cubicBezTo>
                <a:cubicBezTo>
                  <a:pt x="0" y="3772"/>
                  <a:pt x="4836" y="0"/>
                  <a:pt x="10800" y="0"/>
                </a:cubicBezTo>
                <a:cubicBezTo>
                  <a:pt x="16765" y="0"/>
                  <a:pt x="21600" y="3772"/>
                  <a:pt x="21600" y="8424"/>
                </a:cubicBezTo>
                <a:cubicBezTo>
                  <a:pt x="21600" y="13076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601" name="Figur"/>
          <p:cNvSpPr/>
          <p:nvPr>
            <p:ph type="body" sz="quarter" idx="29"/>
          </p:nvPr>
        </p:nvSpPr>
        <p:spPr>
          <a:xfrm>
            <a:off x="2558293" y="8830013"/>
            <a:ext cx="733656" cy="94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4536"/>
                </a:moveTo>
                <a:cubicBezTo>
                  <a:pt x="8047" y="4536"/>
                  <a:pt x="5815" y="6276"/>
                  <a:pt x="5815" y="8424"/>
                </a:cubicBezTo>
                <a:cubicBezTo>
                  <a:pt x="5815" y="10571"/>
                  <a:pt x="8047" y="12312"/>
                  <a:pt x="10800" y="12312"/>
                </a:cubicBezTo>
                <a:cubicBezTo>
                  <a:pt x="13553" y="12312"/>
                  <a:pt x="15784" y="10571"/>
                  <a:pt x="15784" y="8424"/>
                </a:cubicBezTo>
                <a:cubicBezTo>
                  <a:pt x="15784" y="6276"/>
                  <a:pt x="13553" y="4536"/>
                  <a:pt x="10800" y="4536"/>
                </a:cubicBezTo>
                <a:close/>
                <a:moveTo>
                  <a:pt x="10800" y="21600"/>
                </a:moveTo>
                <a:cubicBezTo>
                  <a:pt x="10800" y="21600"/>
                  <a:pt x="0" y="13077"/>
                  <a:pt x="0" y="8424"/>
                </a:cubicBezTo>
                <a:cubicBezTo>
                  <a:pt x="0" y="3772"/>
                  <a:pt x="4835" y="0"/>
                  <a:pt x="10800" y="0"/>
                </a:cubicBezTo>
                <a:cubicBezTo>
                  <a:pt x="16764" y="0"/>
                  <a:pt x="21600" y="3772"/>
                  <a:pt x="21600" y="8424"/>
                </a:cubicBezTo>
                <a:cubicBezTo>
                  <a:pt x="21600" y="13077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602" name="Titeltekst"/>
          <p:cNvSpPr txBox="1"/>
          <p:nvPr>
            <p:ph type="title"/>
          </p:nvPr>
        </p:nvSpPr>
        <p:spPr>
          <a:xfrm>
            <a:off x="2553890" y="2994145"/>
            <a:ext cx="9494075" cy="2116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603" name="Photo Placeholder 9.jpg"/>
          <p:cNvSpPr/>
          <p:nvPr>
            <p:ph type="pic" sz="half" idx="30"/>
          </p:nvPr>
        </p:nvSpPr>
        <p:spPr>
          <a:xfrm>
            <a:off x="16488269" y="779024"/>
            <a:ext cx="7885655" cy="1181371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04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05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iteltekst"/>
          <p:cNvSpPr txBox="1"/>
          <p:nvPr>
            <p:ph type="title"/>
          </p:nvPr>
        </p:nvSpPr>
        <p:spPr>
          <a:xfrm>
            <a:off x="2553890" y="2672657"/>
            <a:ext cx="9018808" cy="178593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613" name="Figur"/>
          <p:cNvSpPr/>
          <p:nvPr>
            <p:ph type="body" sz="half" idx="21"/>
          </p:nvPr>
        </p:nvSpPr>
        <p:spPr>
          <a:xfrm>
            <a:off x="14166867" y="2000883"/>
            <a:ext cx="7850994" cy="8904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0893" fill="norm" stroke="1" extrusionOk="0">
                <a:moveTo>
                  <a:pt x="19129" y="3289"/>
                </a:moveTo>
                <a:cubicBezTo>
                  <a:pt x="17894" y="1553"/>
                  <a:pt x="16050" y="72"/>
                  <a:pt x="13705" y="2"/>
                </a:cubicBezTo>
                <a:cubicBezTo>
                  <a:pt x="11164" y="-74"/>
                  <a:pt x="9034" y="1513"/>
                  <a:pt x="8182" y="3608"/>
                </a:cubicBezTo>
                <a:cubicBezTo>
                  <a:pt x="7289" y="5805"/>
                  <a:pt x="7830" y="8392"/>
                  <a:pt x="6175" y="10273"/>
                </a:cubicBezTo>
                <a:cubicBezTo>
                  <a:pt x="4298" y="12406"/>
                  <a:pt x="-23" y="13033"/>
                  <a:pt x="0" y="15909"/>
                </a:cubicBezTo>
                <a:cubicBezTo>
                  <a:pt x="19" y="18335"/>
                  <a:pt x="3221" y="19354"/>
                  <a:pt x="6201" y="19947"/>
                </a:cubicBezTo>
                <a:cubicBezTo>
                  <a:pt x="9588" y="20620"/>
                  <a:pt x="13146" y="21526"/>
                  <a:pt x="16295" y="20251"/>
                </a:cubicBezTo>
                <a:cubicBezTo>
                  <a:pt x="19966" y="18764"/>
                  <a:pt x="21399" y="15142"/>
                  <a:pt x="21497" y="11590"/>
                </a:cubicBezTo>
                <a:cubicBezTo>
                  <a:pt x="21577" y="8683"/>
                  <a:pt x="20896" y="5772"/>
                  <a:pt x="19129" y="3289"/>
                </a:cubicBezTo>
                <a:close/>
              </a:path>
            </a:pathLst>
          </a:cu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614" name="Billede"/>
          <p:cNvSpPr/>
          <p:nvPr>
            <p:ph type="pic" sz="quarter" idx="22"/>
          </p:nvPr>
        </p:nvSpPr>
        <p:spPr>
          <a:xfrm>
            <a:off x="15484594" y="1342747"/>
            <a:ext cx="5460171" cy="11030650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15" name="Photo Placeholder 9.jpg"/>
          <p:cNvSpPr/>
          <p:nvPr>
            <p:ph type="pic" sz="half" idx="23"/>
          </p:nvPr>
        </p:nvSpPr>
        <p:spPr>
          <a:xfrm>
            <a:off x="15386843" y="1607484"/>
            <a:ext cx="7009386" cy="1050095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16" name="Streg"/>
          <p:cNvSpPr/>
          <p:nvPr>
            <p:ph type="body" sz="quarter" idx="24"/>
          </p:nvPr>
        </p:nvSpPr>
        <p:spPr>
          <a:xfrm>
            <a:off x="13717218" y="2539821"/>
            <a:ext cx="8750291" cy="6819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8" h="21312" fill="norm" stroke="1" extrusionOk="0">
                <a:moveTo>
                  <a:pt x="4292" y="20889"/>
                </a:moveTo>
                <a:cubicBezTo>
                  <a:pt x="2817" y="18848"/>
                  <a:pt x="1618" y="16489"/>
                  <a:pt x="746" y="13913"/>
                </a:cubicBezTo>
                <a:cubicBezTo>
                  <a:pt x="199" y="12297"/>
                  <a:pt x="-215" y="10541"/>
                  <a:pt x="121" y="8828"/>
                </a:cubicBezTo>
                <a:cubicBezTo>
                  <a:pt x="432" y="7239"/>
                  <a:pt x="1331" y="6005"/>
                  <a:pt x="2413" y="5196"/>
                </a:cubicBezTo>
                <a:cubicBezTo>
                  <a:pt x="5313" y="3027"/>
                  <a:pt x="8932" y="4057"/>
                  <a:pt x="12004" y="2423"/>
                </a:cubicBezTo>
                <a:cubicBezTo>
                  <a:pt x="13757" y="1491"/>
                  <a:pt x="15358" y="-288"/>
                  <a:pt x="17252" y="39"/>
                </a:cubicBezTo>
                <a:cubicBezTo>
                  <a:pt x="18700" y="290"/>
                  <a:pt x="19847" y="1713"/>
                  <a:pt x="20352" y="3540"/>
                </a:cubicBezTo>
                <a:cubicBezTo>
                  <a:pt x="21385" y="7281"/>
                  <a:pt x="19653" y="11026"/>
                  <a:pt x="18459" y="14676"/>
                </a:cubicBezTo>
                <a:cubicBezTo>
                  <a:pt x="17764" y="16802"/>
                  <a:pt x="17264" y="19029"/>
                  <a:pt x="16968" y="21312"/>
                </a:cubicBezTo>
              </a:path>
            </a:pathLst>
          </a:custGeom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617" name="Integer posuere a ante venenatis velit aliquet. Vestibulum felis semper."/>
          <p:cNvSpPr txBox="1"/>
          <p:nvPr>
            <p:ph type="body" sz="quarter" idx="25"/>
          </p:nvPr>
        </p:nvSpPr>
        <p:spPr>
          <a:xfrm>
            <a:off x="3793344" y="9251001"/>
            <a:ext cx="7675180" cy="10852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Integer posuere a ante venenatis velit aliquet. Vestibulum felis semper.</a:t>
            </a:r>
          </a:p>
        </p:txBody>
      </p:sp>
      <p:sp>
        <p:nvSpPr>
          <p:cNvPr id="618" name="Lorem Fermentum Elit"/>
          <p:cNvSpPr txBox="1"/>
          <p:nvPr>
            <p:ph type="body" sz="quarter" idx="26"/>
          </p:nvPr>
        </p:nvSpPr>
        <p:spPr>
          <a:xfrm>
            <a:off x="3793344" y="8697004"/>
            <a:ext cx="7675180" cy="46434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Lorem Fermentum Elit</a:t>
            </a:r>
          </a:p>
        </p:txBody>
      </p:sp>
      <p:sp>
        <p:nvSpPr>
          <p:cNvPr id="619" name="Donec nulla non auctor fringilla. Aenean lacinia nulla sed consectetur."/>
          <p:cNvSpPr txBox="1"/>
          <p:nvPr>
            <p:ph type="body" sz="quarter" idx="27"/>
          </p:nvPr>
        </p:nvSpPr>
        <p:spPr>
          <a:xfrm>
            <a:off x="3793344" y="6481010"/>
            <a:ext cx="7675180" cy="108520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Donec nulla non auctor fringilla. Aenean lacinia nulla sed consectetur.</a:t>
            </a:r>
          </a:p>
        </p:txBody>
      </p:sp>
      <p:sp>
        <p:nvSpPr>
          <p:cNvPr id="620" name="Vehicula Ultricies Fringilla"/>
          <p:cNvSpPr txBox="1"/>
          <p:nvPr>
            <p:ph type="body" sz="quarter" idx="28"/>
          </p:nvPr>
        </p:nvSpPr>
        <p:spPr>
          <a:xfrm>
            <a:off x="3793344" y="5927012"/>
            <a:ext cx="7675180" cy="46434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700"/>
              </a:spcBef>
              <a:defRPr sz="24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Vehicula Ultricies Fringilla</a:t>
            </a:r>
          </a:p>
        </p:txBody>
      </p:sp>
      <p:sp>
        <p:nvSpPr>
          <p:cNvPr id="621" name="Figur"/>
          <p:cNvSpPr/>
          <p:nvPr>
            <p:ph type="body" sz="quarter" idx="29"/>
          </p:nvPr>
        </p:nvSpPr>
        <p:spPr>
          <a:xfrm>
            <a:off x="2558293" y="6081465"/>
            <a:ext cx="733656" cy="940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437" y="6360"/>
                </a:moveTo>
                <a:lnTo>
                  <a:pt x="10800" y="3455"/>
                </a:lnTo>
                <a:lnTo>
                  <a:pt x="9163" y="6360"/>
                </a:lnTo>
                <a:lnTo>
                  <a:pt x="4986" y="6756"/>
                </a:lnTo>
                <a:lnTo>
                  <a:pt x="8152" y="8784"/>
                </a:lnTo>
                <a:lnTo>
                  <a:pt x="7207" y="12096"/>
                </a:lnTo>
                <a:lnTo>
                  <a:pt x="10800" y="10282"/>
                </a:lnTo>
                <a:lnTo>
                  <a:pt x="14394" y="12096"/>
                </a:lnTo>
                <a:lnTo>
                  <a:pt x="13449" y="8784"/>
                </a:lnTo>
                <a:lnTo>
                  <a:pt x="16615" y="6756"/>
                </a:lnTo>
                <a:cubicBezTo>
                  <a:pt x="16615" y="6756"/>
                  <a:pt x="12437" y="6360"/>
                  <a:pt x="12437" y="6360"/>
                </a:cubicBezTo>
                <a:close/>
                <a:moveTo>
                  <a:pt x="10800" y="21600"/>
                </a:moveTo>
                <a:cubicBezTo>
                  <a:pt x="10800" y="21600"/>
                  <a:pt x="0" y="13076"/>
                  <a:pt x="0" y="8424"/>
                </a:cubicBezTo>
                <a:cubicBezTo>
                  <a:pt x="0" y="3772"/>
                  <a:pt x="4836" y="0"/>
                  <a:pt x="10800" y="0"/>
                </a:cubicBezTo>
                <a:cubicBezTo>
                  <a:pt x="16765" y="0"/>
                  <a:pt x="21600" y="3772"/>
                  <a:pt x="21600" y="8424"/>
                </a:cubicBezTo>
                <a:cubicBezTo>
                  <a:pt x="21600" y="13076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622" name="Figur"/>
          <p:cNvSpPr/>
          <p:nvPr>
            <p:ph type="body" sz="quarter" idx="30"/>
          </p:nvPr>
        </p:nvSpPr>
        <p:spPr>
          <a:xfrm>
            <a:off x="2558293" y="8830013"/>
            <a:ext cx="733656" cy="94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4536"/>
                </a:moveTo>
                <a:cubicBezTo>
                  <a:pt x="8047" y="4536"/>
                  <a:pt x="5815" y="6276"/>
                  <a:pt x="5815" y="8424"/>
                </a:cubicBezTo>
                <a:cubicBezTo>
                  <a:pt x="5815" y="10571"/>
                  <a:pt x="8047" y="12312"/>
                  <a:pt x="10800" y="12312"/>
                </a:cubicBezTo>
                <a:cubicBezTo>
                  <a:pt x="13553" y="12312"/>
                  <a:pt x="15784" y="10571"/>
                  <a:pt x="15784" y="8424"/>
                </a:cubicBezTo>
                <a:cubicBezTo>
                  <a:pt x="15784" y="6276"/>
                  <a:pt x="13553" y="4536"/>
                  <a:pt x="10800" y="4536"/>
                </a:cubicBezTo>
                <a:close/>
                <a:moveTo>
                  <a:pt x="10800" y="21600"/>
                </a:moveTo>
                <a:cubicBezTo>
                  <a:pt x="10800" y="21600"/>
                  <a:pt x="0" y="13077"/>
                  <a:pt x="0" y="8424"/>
                </a:cubicBezTo>
                <a:cubicBezTo>
                  <a:pt x="0" y="3772"/>
                  <a:pt x="4835" y="0"/>
                  <a:pt x="10800" y="0"/>
                </a:cubicBezTo>
                <a:cubicBezTo>
                  <a:pt x="16764" y="0"/>
                  <a:pt x="21600" y="3772"/>
                  <a:pt x="21600" y="8424"/>
                </a:cubicBezTo>
                <a:cubicBezTo>
                  <a:pt x="21600" y="13077"/>
                  <a:pt x="10800" y="21600"/>
                  <a:pt x="10800" y="2160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623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2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rødtekst, niveau et…"/>
          <p:cNvSpPr txBox="1"/>
          <p:nvPr>
            <p:ph type="body" sz="half" idx="1"/>
          </p:nvPr>
        </p:nvSpPr>
        <p:spPr>
          <a:xfrm>
            <a:off x="2543844" y="5400252"/>
            <a:ext cx="19296312" cy="6613202"/>
          </a:xfrm>
          <a:prstGeom prst="rect">
            <a:avLst/>
          </a:prstGeom>
        </p:spPr>
        <p:txBody>
          <a:bodyPr numCol="2" spcCol="964815"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2" name="Titeltekst"/>
          <p:cNvSpPr txBox="1"/>
          <p:nvPr>
            <p:ph type="title"/>
          </p:nvPr>
        </p:nvSpPr>
        <p:spPr>
          <a:xfrm>
            <a:off x="2543844" y="1778148"/>
            <a:ext cx="19296312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33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tekst"/>
          <p:cNvSpPr txBox="1"/>
          <p:nvPr>
            <p:ph type="title"/>
          </p:nvPr>
        </p:nvSpPr>
        <p:spPr>
          <a:xfrm>
            <a:off x="2522636" y="1778148"/>
            <a:ext cx="19338728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44" name="Heading One"/>
          <p:cNvSpPr txBox="1"/>
          <p:nvPr>
            <p:ph type="body" sz="quarter" idx="21"/>
          </p:nvPr>
        </p:nvSpPr>
        <p:spPr>
          <a:xfrm>
            <a:off x="2522636" y="5345778"/>
            <a:ext cx="8927628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One</a:t>
            </a:r>
          </a:p>
        </p:txBody>
      </p:sp>
      <p:sp>
        <p:nvSpPr>
          <p:cNvPr id="45" name="01"/>
          <p:cNvSpPr txBox="1"/>
          <p:nvPr>
            <p:ph type="body" sz="quarter" idx="22"/>
          </p:nvPr>
        </p:nvSpPr>
        <p:spPr>
          <a:xfrm>
            <a:off x="2522636" y="4112511"/>
            <a:ext cx="1674178" cy="11813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46" name="Brødtekst, niveau et…"/>
          <p:cNvSpPr txBox="1"/>
          <p:nvPr>
            <p:ph type="body" sz="quarter" idx="1"/>
          </p:nvPr>
        </p:nvSpPr>
        <p:spPr>
          <a:xfrm>
            <a:off x="2522636" y="5899827"/>
            <a:ext cx="8927628" cy="146814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400"/>
            </a:lvl2pPr>
            <a:lvl3pPr>
              <a:spcBef>
                <a:spcPts val="700"/>
              </a:spcBef>
              <a:defRPr sz="2400"/>
            </a:lvl3pPr>
            <a:lvl4pPr>
              <a:spcBef>
                <a:spcPts val="700"/>
              </a:spcBef>
              <a:defRPr sz="2400"/>
            </a:lvl4pPr>
            <a:lvl5pPr>
              <a:spcBef>
                <a:spcPts val="700"/>
              </a:spcBef>
              <a:defRPr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7" name="Heading Two"/>
          <p:cNvSpPr txBox="1"/>
          <p:nvPr>
            <p:ph type="body" sz="quarter" idx="23"/>
          </p:nvPr>
        </p:nvSpPr>
        <p:spPr>
          <a:xfrm>
            <a:off x="12914228" y="5345778"/>
            <a:ext cx="8932502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Two</a:t>
            </a:r>
          </a:p>
        </p:txBody>
      </p:sp>
      <p:sp>
        <p:nvSpPr>
          <p:cNvPr id="48" name="02"/>
          <p:cNvSpPr txBox="1"/>
          <p:nvPr>
            <p:ph type="body" sz="quarter" idx="24"/>
          </p:nvPr>
        </p:nvSpPr>
        <p:spPr>
          <a:xfrm>
            <a:off x="12916665" y="4112511"/>
            <a:ext cx="1674178" cy="11813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49" name="Lorem dolor, elit. Integer posuere a ante dapibus posuere velit. Fusce dapibus, tellus ac cursus, tortor nibh, ut massa justo sit amet risus."/>
          <p:cNvSpPr txBox="1"/>
          <p:nvPr>
            <p:ph type="body" sz="quarter" idx="25"/>
          </p:nvPr>
        </p:nvSpPr>
        <p:spPr>
          <a:xfrm>
            <a:off x="12916665" y="5899827"/>
            <a:ext cx="8927628" cy="146814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Lorem dolor, elit. Integer posuere a ante dapibus posuere velit. Fusce dapibus, tellus ac cursus, tortor nibh, ut massa justo sit amet risus.</a:t>
            </a:r>
          </a:p>
        </p:txBody>
      </p:sp>
      <p:sp>
        <p:nvSpPr>
          <p:cNvPr id="50" name="Heading Three"/>
          <p:cNvSpPr txBox="1"/>
          <p:nvPr>
            <p:ph type="body" sz="quarter" idx="26"/>
          </p:nvPr>
        </p:nvSpPr>
        <p:spPr>
          <a:xfrm>
            <a:off x="2522636" y="9335495"/>
            <a:ext cx="8927628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Three</a:t>
            </a:r>
          </a:p>
        </p:txBody>
      </p:sp>
      <p:sp>
        <p:nvSpPr>
          <p:cNvPr id="51" name="03"/>
          <p:cNvSpPr txBox="1"/>
          <p:nvPr>
            <p:ph type="body" sz="quarter" idx="27"/>
          </p:nvPr>
        </p:nvSpPr>
        <p:spPr>
          <a:xfrm>
            <a:off x="2522636" y="8102228"/>
            <a:ext cx="1674178" cy="11813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52" name="Heading Four"/>
          <p:cNvSpPr txBox="1"/>
          <p:nvPr>
            <p:ph type="body" sz="quarter" idx="28"/>
          </p:nvPr>
        </p:nvSpPr>
        <p:spPr>
          <a:xfrm>
            <a:off x="12914228" y="9335495"/>
            <a:ext cx="8932502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Heading Four</a:t>
            </a:r>
          </a:p>
        </p:txBody>
      </p:sp>
      <p:sp>
        <p:nvSpPr>
          <p:cNvPr id="53" name="04"/>
          <p:cNvSpPr txBox="1"/>
          <p:nvPr>
            <p:ph type="body" sz="quarter" idx="29"/>
          </p:nvPr>
        </p:nvSpPr>
        <p:spPr>
          <a:xfrm>
            <a:off x="12916665" y="8102228"/>
            <a:ext cx="1674178" cy="11813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b="1" sz="8000">
                <a:ln w="12700" cap="flat">
                  <a:solidFill>
                    <a:srgbClr val="EA9362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54" name="Fusce dapibus, tellus ac cursus commodo, tortor justo sit amet risus. Nulla vitae elit libero, a pharetra augue."/>
          <p:cNvSpPr txBox="1"/>
          <p:nvPr>
            <p:ph type="body" sz="quarter" idx="30"/>
          </p:nvPr>
        </p:nvSpPr>
        <p:spPr>
          <a:xfrm>
            <a:off x="12916665" y="9889543"/>
            <a:ext cx="8927628" cy="14681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Fusce dapibus, tellus ac cursus commodo, tortor justo sit amet risus. Nulla vitae elit libero, a pharetra augue.</a:t>
            </a:r>
          </a:p>
        </p:txBody>
      </p:sp>
      <p:sp>
        <p:nvSpPr>
          <p:cNvPr id="55" name="Nullam id dolor id nibh ultricies vehicula ut id elit. Aenean eu leo quam. Pellentesque ornare sem lacinia quam venenatis vestibulum."/>
          <p:cNvSpPr txBox="1"/>
          <p:nvPr>
            <p:ph type="body" sz="quarter" idx="31"/>
          </p:nvPr>
        </p:nvSpPr>
        <p:spPr>
          <a:xfrm>
            <a:off x="2522636" y="9889543"/>
            <a:ext cx="8927628" cy="14681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Nullam id dolor id nibh ultricies vehicula ut id elit. Aenean eu leo quam. Pellentesque ornare sem lacinia quam venenatis vestibulum.</a:t>
            </a:r>
          </a:p>
        </p:txBody>
      </p:sp>
      <p:sp>
        <p:nvSpPr>
          <p:cNvPr id="56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7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8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9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tekst"/>
          <p:cNvSpPr txBox="1"/>
          <p:nvPr>
            <p:ph type="title"/>
          </p:nvPr>
        </p:nvSpPr>
        <p:spPr>
          <a:xfrm>
            <a:off x="2553146" y="1778148"/>
            <a:ext cx="19277708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67" name="Consectetur Nibh Ipsum"/>
          <p:cNvSpPr txBox="1"/>
          <p:nvPr>
            <p:ph type="body" sz="quarter" idx="21"/>
          </p:nvPr>
        </p:nvSpPr>
        <p:spPr>
          <a:xfrm>
            <a:off x="4054458" y="5345778"/>
            <a:ext cx="7417470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Consectetur Nibh Ipsum</a:t>
            </a:r>
          </a:p>
        </p:txBody>
      </p:sp>
      <p:sp>
        <p:nvSpPr>
          <p:cNvPr id="68" name="Lorem ipsum dolor sit amet, consectetur adipiscing elit."/>
          <p:cNvSpPr txBox="1"/>
          <p:nvPr>
            <p:ph type="body" sz="quarter" idx="22"/>
          </p:nvPr>
        </p:nvSpPr>
        <p:spPr>
          <a:xfrm>
            <a:off x="4056896" y="5899827"/>
            <a:ext cx="7412595" cy="94187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Lorem ipsum dolor sit amet, consectetur adipiscing elit.</a:t>
            </a:r>
          </a:p>
        </p:txBody>
      </p:sp>
      <p:sp>
        <p:nvSpPr>
          <p:cNvPr id="69" name="Pellentesque Fermentum Egestas"/>
          <p:cNvSpPr txBox="1"/>
          <p:nvPr>
            <p:ph type="body" sz="quarter" idx="23"/>
          </p:nvPr>
        </p:nvSpPr>
        <p:spPr>
          <a:xfrm>
            <a:off x="4054458" y="7683642"/>
            <a:ext cx="7417470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Pellentesque Fermentum Egestas</a:t>
            </a:r>
          </a:p>
        </p:txBody>
      </p:sp>
      <p:sp>
        <p:nvSpPr>
          <p:cNvPr id="70" name="Nullam quis risus eget urna mollis ornare vel eu leo."/>
          <p:cNvSpPr txBox="1"/>
          <p:nvPr>
            <p:ph type="body" sz="quarter" idx="24"/>
          </p:nvPr>
        </p:nvSpPr>
        <p:spPr>
          <a:xfrm>
            <a:off x="4056896" y="8237690"/>
            <a:ext cx="7412595" cy="94187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Nullam quis risus eget urna mollis ornare vel eu leo.</a:t>
            </a:r>
          </a:p>
        </p:txBody>
      </p:sp>
      <p:sp>
        <p:nvSpPr>
          <p:cNvPr id="71" name="Risus Fermentum Vestibulum"/>
          <p:cNvSpPr txBox="1"/>
          <p:nvPr>
            <p:ph type="body" sz="quarter" idx="25"/>
          </p:nvPr>
        </p:nvSpPr>
        <p:spPr>
          <a:xfrm>
            <a:off x="4054458" y="10021506"/>
            <a:ext cx="7417470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Risus Fermentum Vestibulum</a:t>
            </a:r>
          </a:p>
        </p:txBody>
      </p:sp>
      <p:sp>
        <p:nvSpPr>
          <p:cNvPr id="72" name="Aenean lacinia bibendum nulla sed consectetur."/>
          <p:cNvSpPr txBox="1"/>
          <p:nvPr>
            <p:ph type="body" sz="quarter" idx="26"/>
          </p:nvPr>
        </p:nvSpPr>
        <p:spPr>
          <a:xfrm>
            <a:off x="4056896" y="10575556"/>
            <a:ext cx="7412595" cy="94187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Aenean lacinia bibendum nulla sed consectetur.</a:t>
            </a:r>
          </a:p>
        </p:txBody>
      </p:sp>
      <p:sp>
        <p:nvSpPr>
          <p:cNvPr id="73" name="Figur"/>
          <p:cNvSpPr/>
          <p:nvPr>
            <p:ph type="body" sz="quarter" idx="27"/>
          </p:nvPr>
        </p:nvSpPr>
        <p:spPr>
          <a:xfrm>
            <a:off x="2621279" y="7665047"/>
            <a:ext cx="953787" cy="81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46" y="11996"/>
                </a:moveTo>
                <a:cubicBezTo>
                  <a:pt x="16546" y="8064"/>
                  <a:pt x="13828" y="4876"/>
                  <a:pt x="10477" y="4876"/>
                </a:cubicBezTo>
                <a:cubicBezTo>
                  <a:pt x="7125" y="4876"/>
                  <a:pt x="4408" y="8064"/>
                  <a:pt x="4408" y="11996"/>
                </a:cubicBezTo>
                <a:cubicBezTo>
                  <a:pt x="4408" y="15929"/>
                  <a:pt x="7125" y="19117"/>
                  <a:pt x="10477" y="19117"/>
                </a:cubicBezTo>
                <a:cubicBezTo>
                  <a:pt x="13828" y="19117"/>
                  <a:pt x="16546" y="15929"/>
                  <a:pt x="16546" y="11996"/>
                </a:cubicBezTo>
                <a:close/>
                <a:moveTo>
                  <a:pt x="21600" y="7300"/>
                </a:moveTo>
                <a:lnTo>
                  <a:pt x="21600" y="17415"/>
                </a:lnTo>
                <a:cubicBezTo>
                  <a:pt x="21600" y="19726"/>
                  <a:pt x="20003" y="21600"/>
                  <a:pt x="18033" y="21600"/>
                </a:cubicBezTo>
                <a:lnTo>
                  <a:pt x="3567" y="21600"/>
                </a:lnTo>
                <a:cubicBezTo>
                  <a:pt x="1597" y="21600"/>
                  <a:pt x="0" y="19726"/>
                  <a:pt x="0" y="17415"/>
                </a:cubicBezTo>
                <a:lnTo>
                  <a:pt x="0" y="7301"/>
                </a:lnTo>
                <a:cubicBezTo>
                  <a:pt x="0" y="4989"/>
                  <a:pt x="1597" y="3116"/>
                  <a:pt x="3567" y="3116"/>
                </a:cubicBezTo>
                <a:lnTo>
                  <a:pt x="3572" y="3116"/>
                </a:lnTo>
                <a:cubicBezTo>
                  <a:pt x="3778" y="1356"/>
                  <a:pt x="5060" y="0"/>
                  <a:pt x="6616" y="0"/>
                </a:cubicBezTo>
                <a:lnTo>
                  <a:pt x="14287" y="0"/>
                </a:lnTo>
                <a:cubicBezTo>
                  <a:pt x="15842" y="0"/>
                  <a:pt x="17125" y="1356"/>
                  <a:pt x="17332" y="3116"/>
                </a:cubicBezTo>
                <a:lnTo>
                  <a:pt x="18033" y="3116"/>
                </a:lnTo>
                <a:cubicBezTo>
                  <a:pt x="20003" y="3116"/>
                  <a:pt x="21600" y="4989"/>
                  <a:pt x="21600" y="7300"/>
                </a:cubicBezTo>
                <a:close/>
                <a:moveTo>
                  <a:pt x="13385" y="11996"/>
                </a:moveTo>
                <a:cubicBezTo>
                  <a:pt x="13385" y="13881"/>
                  <a:pt x="12083" y="15408"/>
                  <a:pt x="10477" y="15408"/>
                </a:cubicBezTo>
                <a:cubicBezTo>
                  <a:pt x="8871" y="15408"/>
                  <a:pt x="7569" y="13881"/>
                  <a:pt x="7569" y="11996"/>
                </a:cubicBezTo>
                <a:cubicBezTo>
                  <a:pt x="7569" y="10112"/>
                  <a:pt x="8871" y="8584"/>
                  <a:pt x="10477" y="8584"/>
                </a:cubicBezTo>
                <a:cubicBezTo>
                  <a:pt x="12083" y="8584"/>
                  <a:pt x="13385" y="10112"/>
                  <a:pt x="13385" y="1199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74" name="Figur"/>
          <p:cNvSpPr/>
          <p:nvPr>
            <p:ph type="body" sz="quarter" idx="28"/>
          </p:nvPr>
        </p:nvSpPr>
        <p:spPr>
          <a:xfrm>
            <a:off x="12961558" y="9903855"/>
            <a:ext cx="566025" cy="920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2992" y="21600"/>
                </a:moveTo>
                <a:lnTo>
                  <a:pt x="8722" y="21600"/>
                </a:lnTo>
                <a:cubicBezTo>
                  <a:pt x="7624" y="21600"/>
                  <a:pt x="6735" y="21053"/>
                  <a:pt x="6735" y="20378"/>
                </a:cubicBezTo>
                <a:cubicBezTo>
                  <a:pt x="6735" y="19704"/>
                  <a:pt x="7624" y="19157"/>
                  <a:pt x="8722" y="19157"/>
                </a:cubicBezTo>
                <a:lnTo>
                  <a:pt x="12992" y="19157"/>
                </a:lnTo>
                <a:cubicBezTo>
                  <a:pt x="14089" y="19157"/>
                  <a:pt x="14979" y="19704"/>
                  <a:pt x="14979" y="20378"/>
                </a:cubicBezTo>
                <a:cubicBezTo>
                  <a:pt x="14979" y="21053"/>
                  <a:pt x="14089" y="21600"/>
                  <a:pt x="12992" y="21600"/>
                </a:cubicBezTo>
                <a:close/>
                <a:moveTo>
                  <a:pt x="15069" y="18511"/>
                </a:moveTo>
                <a:lnTo>
                  <a:pt x="6530" y="18511"/>
                </a:lnTo>
                <a:cubicBezTo>
                  <a:pt x="5433" y="18511"/>
                  <a:pt x="4543" y="17964"/>
                  <a:pt x="4543" y="17289"/>
                </a:cubicBezTo>
                <a:cubicBezTo>
                  <a:pt x="4543" y="16614"/>
                  <a:pt x="5433" y="16067"/>
                  <a:pt x="6530" y="16067"/>
                </a:cubicBezTo>
                <a:lnTo>
                  <a:pt x="15069" y="16067"/>
                </a:lnTo>
                <a:cubicBezTo>
                  <a:pt x="16167" y="16067"/>
                  <a:pt x="17056" y="16614"/>
                  <a:pt x="17056" y="17289"/>
                </a:cubicBezTo>
                <a:cubicBezTo>
                  <a:pt x="17056" y="17964"/>
                  <a:pt x="16167" y="18511"/>
                  <a:pt x="15069" y="18511"/>
                </a:cubicBezTo>
                <a:close/>
                <a:moveTo>
                  <a:pt x="10800" y="0"/>
                </a:moveTo>
                <a:cubicBezTo>
                  <a:pt x="4836" y="0"/>
                  <a:pt x="1" y="2973"/>
                  <a:pt x="0" y="6640"/>
                </a:cubicBezTo>
                <a:cubicBezTo>
                  <a:pt x="0" y="8653"/>
                  <a:pt x="2113" y="11083"/>
                  <a:pt x="3757" y="12652"/>
                </a:cubicBezTo>
                <a:cubicBezTo>
                  <a:pt x="4571" y="13428"/>
                  <a:pt x="5698" y="15426"/>
                  <a:pt x="5698" y="15426"/>
                </a:cubicBezTo>
                <a:cubicBezTo>
                  <a:pt x="5698" y="15426"/>
                  <a:pt x="7890" y="15426"/>
                  <a:pt x="10800" y="15426"/>
                </a:cubicBezTo>
                <a:cubicBezTo>
                  <a:pt x="13230" y="15426"/>
                  <a:pt x="15434" y="15426"/>
                  <a:pt x="15434" y="15426"/>
                </a:cubicBezTo>
                <a:cubicBezTo>
                  <a:pt x="15434" y="15426"/>
                  <a:pt x="16951" y="13466"/>
                  <a:pt x="17793" y="12679"/>
                </a:cubicBezTo>
                <a:cubicBezTo>
                  <a:pt x="19473" y="11108"/>
                  <a:pt x="21599" y="8668"/>
                  <a:pt x="21599" y="6640"/>
                </a:cubicBezTo>
                <a:cubicBezTo>
                  <a:pt x="21600" y="2973"/>
                  <a:pt x="16764" y="0"/>
                  <a:pt x="10800" y="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75" name="Figur"/>
          <p:cNvSpPr/>
          <p:nvPr>
            <p:ph type="body" sz="quarter" idx="29"/>
          </p:nvPr>
        </p:nvSpPr>
        <p:spPr>
          <a:xfrm>
            <a:off x="12678420" y="7604406"/>
            <a:ext cx="1132311" cy="64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45" y="10797"/>
                </a:moveTo>
                <a:cubicBezTo>
                  <a:pt x="15045" y="6718"/>
                  <a:pt x="13141" y="3400"/>
                  <a:pt x="10800" y="3400"/>
                </a:cubicBezTo>
                <a:cubicBezTo>
                  <a:pt x="8459" y="3400"/>
                  <a:pt x="6554" y="6718"/>
                  <a:pt x="6554" y="10797"/>
                </a:cubicBezTo>
                <a:cubicBezTo>
                  <a:pt x="6554" y="14879"/>
                  <a:pt x="8459" y="18201"/>
                  <a:pt x="10800" y="18201"/>
                </a:cubicBezTo>
                <a:cubicBezTo>
                  <a:pt x="13141" y="18201"/>
                  <a:pt x="15045" y="14879"/>
                  <a:pt x="15045" y="10797"/>
                </a:cubicBezTo>
                <a:close/>
                <a:moveTo>
                  <a:pt x="21600" y="10800"/>
                </a:moveTo>
                <a:lnTo>
                  <a:pt x="21278" y="11499"/>
                </a:lnTo>
                <a:cubicBezTo>
                  <a:pt x="21087" y="11911"/>
                  <a:pt x="16552" y="21600"/>
                  <a:pt x="10801" y="21600"/>
                </a:cubicBezTo>
                <a:cubicBezTo>
                  <a:pt x="5048" y="21600"/>
                  <a:pt x="513" y="11911"/>
                  <a:pt x="322" y="11499"/>
                </a:cubicBezTo>
                <a:lnTo>
                  <a:pt x="0" y="10800"/>
                </a:lnTo>
                <a:lnTo>
                  <a:pt x="322" y="10101"/>
                </a:lnTo>
                <a:cubicBezTo>
                  <a:pt x="513" y="9689"/>
                  <a:pt x="5048" y="0"/>
                  <a:pt x="10801" y="0"/>
                </a:cubicBezTo>
                <a:cubicBezTo>
                  <a:pt x="16552" y="0"/>
                  <a:pt x="21087" y="9689"/>
                  <a:pt x="21278" y="10101"/>
                </a:cubicBezTo>
                <a:cubicBezTo>
                  <a:pt x="21278" y="10101"/>
                  <a:pt x="21600" y="10800"/>
                  <a:pt x="21600" y="10800"/>
                </a:cubicBezTo>
                <a:close/>
                <a:moveTo>
                  <a:pt x="12657" y="10799"/>
                </a:moveTo>
                <a:cubicBezTo>
                  <a:pt x="12657" y="12587"/>
                  <a:pt x="11826" y="14037"/>
                  <a:pt x="10800" y="14037"/>
                </a:cubicBezTo>
                <a:cubicBezTo>
                  <a:pt x="9775" y="14037"/>
                  <a:pt x="8943" y="12587"/>
                  <a:pt x="8943" y="10799"/>
                </a:cubicBezTo>
                <a:cubicBezTo>
                  <a:pt x="8943" y="9012"/>
                  <a:pt x="9775" y="7563"/>
                  <a:pt x="10800" y="7563"/>
                </a:cubicBezTo>
                <a:cubicBezTo>
                  <a:pt x="11826" y="7563"/>
                  <a:pt x="12657" y="9012"/>
                  <a:pt x="12657" y="10799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76" name="Figur"/>
          <p:cNvSpPr/>
          <p:nvPr>
            <p:ph type="body" sz="quarter" idx="30"/>
          </p:nvPr>
        </p:nvSpPr>
        <p:spPr>
          <a:xfrm>
            <a:off x="2561324" y="5345778"/>
            <a:ext cx="1076996" cy="893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01" y="1863"/>
                </a:moveTo>
                <a:lnTo>
                  <a:pt x="5229" y="5206"/>
                </a:lnTo>
                <a:lnTo>
                  <a:pt x="8532" y="9188"/>
                </a:lnTo>
                <a:lnTo>
                  <a:pt x="11304" y="5845"/>
                </a:lnTo>
                <a:cubicBezTo>
                  <a:pt x="11304" y="5845"/>
                  <a:pt x="8001" y="1863"/>
                  <a:pt x="8001" y="1863"/>
                </a:cubicBezTo>
                <a:close/>
                <a:moveTo>
                  <a:pt x="11977" y="6656"/>
                </a:moveTo>
                <a:lnTo>
                  <a:pt x="9204" y="9999"/>
                </a:lnTo>
                <a:lnTo>
                  <a:pt x="18827" y="21600"/>
                </a:lnTo>
                <a:lnTo>
                  <a:pt x="21600" y="18257"/>
                </a:lnTo>
                <a:cubicBezTo>
                  <a:pt x="21600" y="18257"/>
                  <a:pt x="11977" y="6656"/>
                  <a:pt x="11977" y="6656"/>
                </a:cubicBezTo>
                <a:close/>
                <a:moveTo>
                  <a:pt x="809" y="3603"/>
                </a:moveTo>
                <a:lnTo>
                  <a:pt x="0" y="3774"/>
                </a:lnTo>
                <a:lnTo>
                  <a:pt x="533" y="4624"/>
                </a:lnTo>
                <a:lnTo>
                  <a:pt x="478" y="5552"/>
                </a:lnTo>
                <a:lnTo>
                  <a:pt x="1253" y="5255"/>
                </a:lnTo>
                <a:lnTo>
                  <a:pt x="2028" y="5552"/>
                </a:lnTo>
                <a:lnTo>
                  <a:pt x="1975" y="4624"/>
                </a:lnTo>
                <a:lnTo>
                  <a:pt x="2508" y="3774"/>
                </a:lnTo>
                <a:lnTo>
                  <a:pt x="1700" y="3603"/>
                </a:lnTo>
                <a:lnTo>
                  <a:pt x="1255" y="2675"/>
                </a:lnTo>
                <a:cubicBezTo>
                  <a:pt x="1255" y="2675"/>
                  <a:pt x="809" y="3603"/>
                  <a:pt x="809" y="3603"/>
                </a:cubicBezTo>
                <a:close/>
                <a:moveTo>
                  <a:pt x="3492" y="11881"/>
                </a:moveTo>
                <a:lnTo>
                  <a:pt x="2118" y="12172"/>
                </a:lnTo>
                <a:lnTo>
                  <a:pt x="3024" y="13615"/>
                </a:lnTo>
                <a:lnTo>
                  <a:pt x="2932" y="15191"/>
                </a:lnTo>
                <a:lnTo>
                  <a:pt x="4248" y="14688"/>
                </a:lnTo>
                <a:lnTo>
                  <a:pt x="5565" y="15191"/>
                </a:lnTo>
                <a:lnTo>
                  <a:pt x="5473" y="13615"/>
                </a:lnTo>
                <a:lnTo>
                  <a:pt x="6379" y="12172"/>
                </a:lnTo>
                <a:lnTo>
                  <a:pt x="5005" y="11881"/>
                </a:lnTo>
                <a:lnTo>
                  <a:pt x="4248" y="10306"/>
                </a:lnTo>
                <a:cubicBezTo>
                  <a:pt x="4248" y="10306"/>
                  <a:pt x="3492" y="11881"/>
                  <a:pt x="3492" y="11881"/>
                </a:cubicBezTo>
                <a:close/>
                <a:moveTo>
                  <a:pt x="13770" y="0"/>
                </a:moveTo>
                <a:lnTo>
                  <a:pt x="14347" y="1201"/>
                </a:lnTo>
                <a:lnTo>
                  <a:pt x="15394" y="1423"/>
                </a:lnTo>
                <a:lnTo>
                  <a:pt x="14704" y="2524"/>
                </a:lnTo>
                <a:lnTo>
                  <a:pt x="14774" y="3726"/>
                </a:lnTo>
                <a:lnTo>
                  <a:pt x="13770" y="3343"/>
                </a:lnTo>
                <a:lnTo>
                  <a:pt x="12766" y="3726"/>
                </a:lnTo>
                <a:lnTo>
                  <a:pt x="12836" y="2524"/>
                </a:lnTo>
                <a:lnTo>
                  <a:pt x="12145" y="1423"/>
                </a:lnTo>
                <a:lnTo>
                  <a:pt x="13193" y="1201"/>
                </a:lnTo>
                <a:cubicBezTo>
                  <a:pt x="13193" y="1201"/>
                  <a:pt x="13770" y="0"/>
                  <a:pt x="13770" y="0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77" name="Figur"/>
          <p:cNvSpPr/>
          <p:nvPr>
            <p:ph type="body" sz="quarter" idx="31"/>
          </p:nvPr>
        </p:nvSpPr>
        <p:spPr>
          <a:xfrm>
            <a:off x="2634958" y="10021506"/>
            <a:ext cx="926429" cy="893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320" fill="norm" stroke="1" extrusionOk="0">
                <a:moveTo>
                  <a:pt x="17971" y="17638"/>
                </a:moveTo>
                <a:cubicBezTo>
                  <a:pt x="18890" y="18183"/>
                  <a:pt x="19205" y="19389"/>
                  <a:pt x="18675" y="20333"/>
                </a:cubicBezTo>
                <a:cubicBezTo>
                  <a:pt x="18144" y="21277"/>
                  <a:pt x="16968" y="21600"/>
                  <a:pt x="16049" y="21056"/>
                </a:cubicBezTo>
                <a:cubicBezTo>
                  <a:pt x="15130" y="20511"/>
                  <a:pt x="14814" y="19304"/>
                  <a:pt x="15345" y="18361"/>
                </a:cubicBezTo>
                <a:cubicBezTo>
                  <a:pt x="15876" y="17418"/>
                  <a:pt x="17052" y="17094"/>
                  <a:pt x="17971" y="17638"/>
                </a:cubicBezTo>
                <a:close/>
                <a:moveTo>
                  <a:pt x="8442" y="17638"/>
                </a:moveTo>
                <a:cubicBezTo>
                  <a:pt x="9361" y="18183"/>
                  <a:pt x="9676" y="19389"/>
                  <a:pt x="9146" y="20333"/>
                </a:cubicBezTo>
                <a:cubicBezTo>
                  <a:pt x="8615" y="21277"/>
                  <a:pt x="7439" y="21600"/>
                  <a:pt x="6520" y="21056"/>
                </a:cubicBezTo>
                <a:cubicBezTo>
                  <a:pt x="5600" y="20511"/>
                  <a:pt x="5285" y="19304"/>
                  <a:pt x="5817" y="18361"/>
                </a:cubicBezTo>
                <a:cubicBezTo>
                  <a:pt x="6347" y="17418"/>
                  <a:pt x="7523" y="17094"/>
                  <a:pt x="8442" y="17638"/>
                </a:cubicBezTo>
                <a:close/>
                <a:moveTo>
                  <a:pt x="21502" y="6488"/>
                </a:moveTo>
                <a:cubicBezTo>
                  <a:pt x="20817" y="9393"/>
                  <a:pt x="19223" y="16150"/>
                  <a:pt x="19223" y="16150"/>
                </a:cubicBezTo>
                <a:lnTo>
                  <a:pt x="5378" y="16150"/>
                </a:lnTo>
                <a:lnTo>
                  <a:pt x="2746" y="3341"/>
                </a:lnTo>
                <a:lnTo>
                  <a:pt x="1622" y="3341"/>
                </a:lnTo>
                <a:cubicBezTo>
                  <a:pt x="726" y="3341"/>
                  <a:pt x="0" y="2593"/>
                  <a:pt x="0" y="1670"/>
                </a:cubicBezTo>
                <a:cubicBezTo>
                  <a:pt x="0" y="748"/>
                  <a:pt x="726" y="0"/>
                  <a:pt x="1622" y="0"/>
                </a:cubicBezTo>
                <a:cubicBezTo>
                  <a:pt x="1622" y="0"/>
                  <a:pt x="2966" y="0"/>
                  <a:pt x="3981" y="0"/>
                </a:cubicBezTo>
                <a:cubicBezTo>
                  <a:pt x="4855" y="0"/>
                  <a:pt x="5501" y="656"/>
                  <a:pt x="5635" y="1279"/>
                </a:cubicBezTo>
                <a:cubicBezTo>
                  <a:pt x="5952" y="2818"/>
                  <a:pt x="6441" y="5198"/>
                  <a:pt x="6441" y="5198"/>
                </a:cubicBezTo>
                <a:cubicBezTo>
                  <a:pt x="6441" y="5198"/>
                  <a:pt x="16570" y="5190"/>
                  <a:pt x="20380" y="5187"/>
                </a:cubicBezTo>
                <a:cubicBezTo>
                  <a:pt x="21380" y="5187"/>
                  <a:pt x="21600" y="6102"/>
                  <a:pt x="21502" y="6488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78" name="Figur"/>
          <p:cNvSpPr/>
          <p:nvPr>
            <p:ph type="body" sz="quarter" idx="32"/>
          </p:nvPr>
        </p:nvSpPr>
        <p:spPr>
          <a:xfrm>
            <a:off x="12796570" y="5427522"/>
            <a:ext cx="896003" cy="729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20256" fill="norm" stroke="1" extrusionOk="0">
                <a:moveTo>
                  <a:pt x="20909" y="1276"/>
                </a:moveTo>
                <a:cubicBezTo>
                  <a:pt x="20505" y="-1263"/>
                  <a:pt x="17546" y="483"/>
                  <a:pt x="14857" y="2228"/>
                </a:cubicBezTo>
                <a:cubicBezTo>
                  <a:pt x="12168" y="3974"/>
                  <a:pt x="10512" y="9211"/>
                  <a:pt x="10512" y="9211"/>
                </a:cubicBezTo>
                <a:lnTo>
                  <a:pt x="10512" y="9211"/>
                </a:lnTo>
                <a:cubicBezTo>
                  <a:pt x="10512" y="9211"/>
                  <a:pt x="8857" y="3974"/>
                  <a:pt x="6167" y="2228"/>
                </a:cubicBezTo>
                <a:cubicBezTo>
                  <a:pt x="3478" y="483"/>
                  <a:pt x="519" y="-1263"/>
                  <a:pt x="116" y="1276"/>
                </a:cubicBezTo>
                <a:cubicBezTo>
                  <a:pt x="-288" y="3815"/>
                  <a:pt x="474" y="3815"/>
                  <a:pt x="698" y="4926"/>
                </a:cubicBezTo>
                <a:cubicBezTo>
                  <a:pt x="922" y="6037"/>
                  <a:pt x="1146" y="9105"/>
                  <a:pt x="1908" y="9846"/>
                </a:cubicBezTo>
                <a:cubicBezTo>
                  <a:pt x="2670" y="10586"/>
                  <a:pt x="5764" y="10639"/>
                  <a:pt x="5764" y="10639"/>
                </a:cubicBezTo>
                <a:cubicBezTo>
                  <a:pt x="5764" y="10639"/>
                  <a:pt x="3563" y="12374"/>
                  <a:pt x="3601" y="13405"/>
                </a:cubicBezTo>
                <a:cubicBezTo>
                  <a:pt x="3639" y="14437"/>
                  <a:pt x="4430" y="20171"/>
                  <a:pt x="6051" y="20254"/>
                </a:cubicBezTo>
                <a:cubicBezTo>
                  <a:pt x="7672" y="20337"/>
                  <a:pt x="8727" y="17654"/>
                  <a:pt x="9179" y="16376"/>
                </a:cubicBezTo>
                <a:cubicBezTo>
                  <a:pt x="9631" y="15097"/>
                  <a:pt x="10470" y="12914"/>
                  <a:pt x="10470" y="12914"/>
                </a:cubicBezTo>
                <a:lnTo>
                  <a:pt x="10554" y="12914"/>
                </a:lnTo>
                <a:cubicBezTo>
                  <a:pt x="10554" y="12914"/>
                  <a:pt x="11568" y="15056"/>
                  <a:pt x="12025" y="16346"/>
                </a:cubicBezTo>
                <a:cubicBezTo>
                  <a:pt x="12482" y="17634"/>
                  <a:pt x="13548" y="20337"/>
                  <a:pt x="15185" y="20254"/>
                </a:cubicBezTo>
                <a:cubicBezTo>
                  <a:pt x="16822" y="20171"/>
                  <a:pt x="17621" y="14391"/>
                  <a:pt x="17659" y="13352"/>
                </a:cubicBezTo>
                <a:cubicBezTo>
                  <a:pt x="17697" y="12312"/>
                  <a:pt x="15260" y="10639"/>
                  <a:pt x="15260" y="10639"/>
                </a:cubicBezTo>
                <a:cubicBezTo>
                  <a:pt x="15260" y="10639"/>
                  <a:pt x="18354" y="10586"/>
                  <a:pt x="19116" y="9846"/>
                </a:cubicBezTo>
                <a:cubicBezTo>
                  <a:pt x="19878" y="9105"/>
                  <a:pt x="20102" y="6037"/>
                  <a:pt x="20326" y="4926"/>
                </a:cubicBezTo>
                <a:cubicBezTo>
                  <a:pt x="20550" y="3815"/>
                  <a:pt x="21312" y="3815"/>
                  <a:pt x="20909" y="1276"/>
                </a:cubicBezTo>
                <a:close/>
              </a:path>
            </a:pathLst>
          </a:custGeom>
          <a:solidFill>
            <a:srgbClr val="FFEDE2"/>
          </a:solidFill>
          <a:ln>
            <a:solidFill>
              <a:srgbClr val="EC9464"/>
            </a:solidFill>
          </a:ln>
        </p:spPr>
        <p:txBody>
          <a:bodyPr lIns="53578" tIns="53578" rIns="53578" bIns="53578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79" name="Nullam Vulputate Ultricies"/>
          <p:cNvSpPr txBox="1"/>
          <p:nvPr>
            <p:ph type="body" sz="quarter" idx="33"/>
          </p:nvPr>
        </p:nvSpPr>
        <p:spPr>
          <a:xfrm>
            <a:off x="14200060" y="5345778"/>
            <a:ext cx="7417470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Nullam Vulputate Ultricies</a:t>
            </a:r>
          </a:p>
        </p:txBody>
      </p:sp>
      <p:sp>
        <p:nvSpPr>
          <p:cNvPr id="80" name="Vestibulum id ligula porta felis euismod semper."/>
          <p:cNvSpPr txBox="1"/>
          <p:nvPr>
            <p:ph type="body" sz="quarter" idx="34"/>
          </p:nvPr>
        </p:nvSpPr>
        <p:spPr>
          <a:xfrm>
            <a:off x="14202497" y="5899827"/>
            <a:ext cx="7412596" cy="94187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Vestibulum id ligula porta felis euismod semper.</a:t>
            </a:r>
          </a:p>
        </p:txBody>
      </p:sp>
      <p:sp>
        <p:nvSpPr>
          <p:cNvPr id="81" name="Egestas Inceptos Ridiculus"/>
          <p:cNvSpPr txBox="1"/>
          <p:nvPr>
            <p:ph type="body" sz="quarter" idx="35"/>
          </p:nvPr>
        </p:nvSpPr>
        <p:spPr>
          <a:xfrm>
            <a:off x="14200060" y="7683642"/>
            <a:ext cx="7417470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Egestas Inceptos Ridiculus</a:t>
            </a:r>
          </a:p>
        </p:txBody>
      </p:sp>
      <p:sp>
        <p:nvSpPr>
          <p:cNvPr id="82" name="Fusce dapibus, ac cursus, tortor mauris nibh, ut justo sit amet risus."/>
          <p:cNvSpPr txBox="1"/>
          <p:nvPr>
            <p:ph type="body" sz="quarter" idx="36"/>
          </p:nvPr>
        </p:nvSpPr>
        <p:spPr>
          <a:xfrm>
            <a:off x="14202497" y="8237690"/>
            <a:ext cx="7412596" cy="94187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Fusce dapibus, ac cursus, tortor mauris nibh, ut justo sit amet risus.</a:t>
            </a:r>
          </a:p>
        </p:txBody>
      </p:sp>
      <p:sp>
        <p:nvSpPr>
          <p:cNvPr id="83" name="Sem Cras Nullam"/>
          <p:cNvSpPr txBox="1"/>
          <p:nvPr>
            <p:ph type="body" sz="quarter" idx="37"/>
          </p:nvPr>
        </p:nvSpPr>
        <p:spPr>
          <a:xfrm>
            <a:off x="14200060" y="10021506"/>
            <a:ext cx="7417470" cy="49127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Sem Cras Nullam</a:t>
            </a:r>
          </a:p>
        </p:txBody>
      </p:sp>
      <p:sp>
        <p:nvSpPr>
          <p:cNvPr id="84" name="Cras justo odio, dapibus ac facilisis in, egestas eget quam."/>
          <p:cNvSpPr txBox="1"/>
          <p:nvPr>
            <p:ph type="body" sz="quarter" idx="38"/>
          </p:nvPr>
        </p:nvSpPr>
        <p:spPr>
          <a:xfrm>
            <a:off x="14200060" y="10575556"/>
            <a:ext cx="7417470" cy="94187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Cras justo odio, dapibus ac facilisis in, egestas eget quam.</a:t>
            </a:r>
          </a:p>
        </p:txBody>
      </p:sp>
      <p:sp>
        <p:nvSpPr>
          <p:cNvPr id="85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86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87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8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96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97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98" name="Titeltekst"/>
          <p:cNvSpPr txBox="1"/>
          <p:nvPr>
            <p:ph type="title"/>
          </p:nvPr>
        </p:nvSpPr>
        <p:spPr>
          <a:xfrm>
            <a:off x="2545519" y="1778148"/>
            <a:ext cx="19292962" cy="94187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99" name="Streg"/>
          <p:cNvSpPr/>
          <p:nvPr/>
        </p:nvSpPr>
        <p:spPr>
          <a:xfrm flipV="1">
            <a:off x="8165200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0" name="Streg"/>
          <p:cNvSpPr/>
          <p:nvPr/>
        </p:nvSpPr>
        <p:spPr>
          <a:xfrm flipV="1">
            <a:off x="17175298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1" name="Streg"/>
          <p:cNvSpPr/>
          <p:nvPr/>
        </p:nvSpPr>
        <p:spPr>
          <a:xfrm flipV="1">
            <a:off x="5912675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2" name="Streg"/>
          <p:cNvSpPr/>
          <p:nvPr/>
        </p:nvSpPr>
        <p:spPr>
          <a:xfrm flipV="1">
            <a:off x="10417724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3" name="Streg"/>
          <p:cNvSpPr/>
          <p:nvPr/>
        </p:nvSpPr>
        <p:spPr>
          <a:xfrm flipV="1">
            <a:off x="12670248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4" name="Streg"/>
          <p:cNvSpPr/>
          <p:nvPr/>
        </p:nvSpPr>
        <p:spPr>
          <a:xfrm flipV="1">
            <a:off x="14922774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5" name="Streg"/>
          <p:cNvSpPr/>
          <p:nvPr/>
        </p:nvSpPr>
        <p:spPr>
          <a:xfrm flipV="1">
            <a:off x="19427824" y="4445492"/>
            <a:ext cx="1" cy="7060580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06" name="Name Surname"/>
          <p:cNvSpPr txBox="1"/>
          <p:nvPr>
            <p:ph type="body" sz="quarter" idx="21"/>
          </p:nvPr>
        </p:nvSpPr>
        <p:spPr>
          <a:xfrm>
            <a:off x="3019706" y="5622257"/>
            <a:ext cx="2565000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Surname</a:t>
            </a:r>
          </a:p>
        </p:txBody>
      </p:sp>
      <p:sp>
        <p:nvSpPr>
          <p:cNvPr id="107" name="Name Surname"/>
          <p:cNvSpPr txBox="1"/>
          <p:nvPr>
            <p:ph type="body" sz="quarter" idx="22"/>
          </p:nvPr>
        </p:nvSpPr>
        <p:spPr>
          <a:xfrm>
            <a:off x="3019706" y="6858000"/>
            <a:ext cx="2565000" cy="104563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Surname</a:t>
            </a:r>
          </a:p>
        </p:txBody>
      </p:sp>
      <p:sp>
        <p:nvSpPr>
          <p:cNvPr id="108" name="Name Surname"/>
          <p:cNvSpPr txBox="1"/>
          <p:nvPr>
            <p:ph type="body" sz="quarter" idx="23"/>
          </p:nvPr>
        </p:nvSpPr>
        <p:spPr>
          <a:xfrm>
            <a:off x="3019706" y="8099406"/>
            <a:ext cx="2565000" cy="104563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Surname</a:t>
            </a:r>
          </a:p>
        </p:txBody>
      </p:sp>
      <p:sp>
        <p:nvSpPr>
          <p:cNvPr id="109" name="Name Surname"/>
          <p:cNvSpPr txBox="1"/>
          <p:nvPr>
            <p:ph type="body" sz="quarter" idx="24"/>
          </p:nvPr>
        </p:nvSpPr>
        <p:spPr>
          <a:xfrm>
            <a:off x="3019706" y="9340812"/>
            <a:ext cx="2565000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Surname</a:t>
            </a:r>
          </a:p>
        </p:txBody>
      </p:sp>
      <p:sp>
        <p:nvSpPr>
          <p:cNvPr id="110" name="Name Surname"/>
          <p:cNvSpPr txBox="1"/>
          <p:nvPr>
            <p:ph type="body" sz="quarter" idx="25"/>
          </p:nvPr>
        </p:nvSpPr>
        <p:spPr>
          <a:xfrm>
            <a:off x="3019706" y="10576555"/>
            <a:ext cx="2565000" cy="1045634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Surname</a:t>
            </a:r>
          </a:p>
        </p:txBody>
      </p:sp>
      <p:sp>
        <p:nvSpPr>
          <p:cNvPr id="111" name="Streg"/>
          <p:cNvSpPr/>
          <p:nvPr/>
        </p:nvSpPr>
        <p:spPr>
          <a:xfrm>
            <a:off x="2545518" y="5524370"/>
            <a:ext cx="19292963" cy="1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12" name="Streg"/>
          <p:cNvSpPr/>
          <p:nvPr/>
        </p:nvSpPr>
        <p:spPr>
          <a:xfrm>
            <a:off x="2545518" y="6750077"/>
            <a:ext cx="19292963" cy="1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13" name="Streg"/>
          <p:cNvSpPr/>
          <p:nvPr/>
        </p:nvSpPr>
        <p:spPr>
          <a:xfrm>
            <a:off x="2545518" y="7975782"/>
            <a:ext cx="19292963" cy="1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14" name="Streg"/>
          <p:cNvSpPr/>
          <p:nvPr/>
        </p:nvSpPr>
        <p:spPr>
          <a:xfrm>
            <a:off x="2545518" y="9201487"/>
            <a:ext cx="19292963" cy="1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15" name="Streg"/>
          <p:cNvSpPr/>
          <p:nvPr/>
        </p:nvSpPr>
        <p:spPr>
          <a:xfrm>
            <a:off x="2545518" y="10427193"/>
            <a:ext cx="19292963" cy="1"/>
          </a:xfrm>
          <a:prstGeom prst="line">
            <a:avLst/>
          </a:pr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16" name="Monday"/>
          <p:cNvSpPr txBox="1"/>
          <p:nvPr>
            <p:ph type="body" sz="quarter" idx="26"/>
          </p:nvPr>
        </p:nvSpPr>
        <p:spPr>
          <a:xfrm>
            <a:off x="6163937" y="4380851"/>
            <a:ext cx="1792136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Monday</a:t>
            </a:r>
          </a:p>
        </p:txBody>
      </p:sp>
      <p:sp>
        <p:nvSpPr>
          <p:cNvPr id="117" name="Tuesday"/>
          <p:cNvSpPr txBox="1"/>
          <p:nvPr>
            <p:ph type="body" sz="quarter" idx="27"/>
          </p:nvPr>
        </p:nvSpPr>
        <p:spPr>
          <a:xfrm>
            <a:off x="8395436" y="4380851"/>
            <a:ext cx="1792136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Tuesday</a:t>
            </a:r>
          </a:p>
        </p:txBody>
      </p:sp>
      <p:sp>
        <p:nvSpPr>
          <p:cNvPr id="118" name="Wednesday"/>
          <p:cNvSpPr txBox="1"/>
          <p:nvPr>
            <p:ph type="body" sz="quarter" idx="28"/>
          </p:nvPr>
        </p:nvSpPr>
        <p:spPr>
          <a:xfrm>
            <a:off x="10652335" y="4380851"/>
            <a:ext cx="1792135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Wednesday</a:t>
            </a:r>
          </a:p>
        </p:txBody>
      </p:sp>
      <p:sp>
        <p:nvSpPr>
          <p:cNvPr id="119" name="Thursday"/>
          <p:cNvSpPr txBox="1"/>
          <p:nvPr>
            <p:ph type="body" sz="quarter" idx="29"/>
          </p:nvPr>
        </p:nvSpPr>
        <p:spPr>
          <a:xfrm>
            <a:off x="12909233" y="4380851"/>
            <a:ext cx="1792136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Thursday</a:t>
            </a:r>
          </a:p>
        </p:txBody>
      </p:sp>
      <p:sp>
        <p:nvSpPr>
          <p:cNvPr id="120" name="Friday"/>
          <p:cNvSpPr txBox="1"/>
          <p:nvPr>
            <p:ph type="body" sz="quarter" idx="30"/>
          </p:nvPr>
        </p:nvSpPr>
        <p:spPr>
          <a:xfrm>
            <a:off x="15153431" y="4380851"/>
            <a:ext cx="1792136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Friday</a:t>
            </a:r>
          </a:p>
        </p:txBody>
      </p:sp>
      <p:sp>
        <p:nvSpPr>
          <p:cNvPr id="121" name="Saturday"/>
          <p:cNvSpPr txBox="1"/>
          <p:nvPr>
            <p:ph type="body" sz="quarter" idx="31"/>
          </p:nvPr>
        </p:nvSpPr>
        <p:spPr>
          <a:xfrm>
            <a:off x="17423031" y="4380851"/>
            <a:ext cx="1792135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Saturday</a:t>
            </a:r>
          </a:p>
        </p:txBody>
      </p:sp>
      <p:sp>
        <p:nvSpPr>
          <p:cNvPr id="122" name="Sunday"/>
          <p:cNvSpPr txBox="1"/>
          <p:nvPr>
            <p:ph type="body" sz="quarter" idx="32"/>
          </p:nvPr>
        </p:nvSpPr>
        <p:spPr>
          <a:xfrm>
            <a:off x="19654528" y="4380851"/>
            <a:ext cx="1792136" cy="104563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Sunday</a:t>
            </a:r>
          </a:p>
        </p:txBody>
      </p:sp>
      <p:sp>
        <p:nvSpPr>
          <p:cNvPr id="123" name="Afrundet rektangel"/>
          <p:cNvSpPr/>
          <p:nvPr>
            <p:ph type="body" sz="quarter" idx="33"/>
          </p:nvPr>
        </p:nvSpPr>
        <p:spPr>
          <a:xfrm>
            <a:off x="6166758" y="5814363"/>
            <a:ext cx="8346640" cy="661422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24" name="Afrundet rektangel"/>
          <p:cNvSpPr/>
          <p:nvPr>
            <p:ph type="body" sz="quarter" idx="34"/>
          </p:nvPr>
        </p:nvSpPr>
        <p:spPr>
          <a:xfrm>
            <a:off x="8401786" y="7032218"/>
            <a:ext cx="4758922" cy="6614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25" name="Afrundet rektangel"/>
          <p:cNvSpPr/>
          <p:nvPr>
            <p:ph type="body" sz="quarter" idx="35"/>
          </p:nvPr>
        </p:nvSpPr>
        <p:spPr>
          <a:xfrm>
            <a:off x="10654733" y="8250073"/>
            <a:ext cx="8346640" cy="661423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26" name="Afrundet rektangel"/>
          <p:cNvSpPr/>
          <p:nvPr>
            <p:ph type="body" sz="quarter" idx="36"/>
          </p:nvPr>
        </p:nvSpPr>
        <p:spPr>
          <a:xfrm>
            <a:off x="6244404" y="9467929"/>
            <a:ext cx="8346642" cy="6614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27" name="Afrundet rektangel"/>
          <p:cNvSpPr/>
          <p:nvPr>
            <p:ph type="body" sz="quarter" idx="37"/>
          </p:nvPr>
        </p:nvSpPr>
        <p:spPr>
          <a:xfrm>
            <a:off x="12885726" y="10725035"/>
            <a:ext cx="8346641" cy="661422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28" name="Risus Vehicula"/>
          <p:cNvSpPr txBox="1"/>
          <p:nvPr>
            <p:ph type="body" sz="quarter" idx="38"/>
          </p:nvPr>
        </p:nvSpPr>
        <p:spPr>
          <a:xfrm>
            <a:off x="6538605" y="5984801"/>
            <a:ext cx="6491399" cy="32054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Risus Vehicula</a:t>
            </a:r>
          </a:p>
        </p:txBody>
      </p:sp>
      <p:sp>
        <p:nvSpPr>
          <p:cNvPr id="129" name="Risus Vehicula"/>
          <p:cNvSpPr txBox="1"/>
          <p:nvPr>
            <p:ph type="body" sz="quarter" idx="39"/>
          </p:nvPr>
        </p:nvSpPr>
        <p:spPr>
          <a:xfrm>
            <a:off x="8773634" y="7220543"/>
            <a:ext cx="4015227" cy="32054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Risus Vehicula</a:t>
            </a:r>
          </a:p>
        </p:txBody>
      </p:sp>
      <p:sp>
        <p:nvSpPr>
          <p:cNvPr id="130" name="Risus Vehicula"/>
          <p:cNvSpPr txBox="1"/>
          <p:nvPr>
            <p:ph type="body" sz="quarter" idx="40"/>
          </p:nvPr>
        </p:nvSpPr>
        <p:spPr>
          <a:xfrm>
            <a:off x="11026581" y="8422278"/>
            <a:ext cx="7602944" cy="32054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Risus Vehicula</a:t>
            </a:r>
          </a:p>
        </p:txBody>
      </p:sp>
      <p:sp>
        <p:nvSpPr>
          <p:cNvPr id="131" name="Risus Vehicula"/>
          <p:cNvSpPr txBox="1"/>
          <p:nvPr>
            <p:ph type="body" sz="quarter" idx="41"/>
          </p:nvPr>
        </p:nvSpPr>
        <p:spPr>
          <a:xfrm>
            <a:off x="6614530" y="9620480"/>
            <a:ext cx="7782620" cy="32054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Risus Vehicula</a:t>
            </a:r>
          </a:p>
        </p:txBody>
      </p:sp>
      <p:sp>
        <p:nvSpPr>
          <p:cNvPr id="132" name="Risus Vehicula"/>
          <p:cNvSpPr txBox="1"/>
          <p:nvPr>
            <p:ph type="body" sz="quarter" idx="42"/>
          </p:nvPr>
        </p:nvSpPr>
        <p:spPr>
          <a:xfrm>
            <a:off x="13259297" y="10895474"/>
            <a:ext cx="7602945" cy="32054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400"/>
            </a:lvl1pPr>
          </a:lstStyle>
          <a:p>
            <a:pPr/>
            <a:r>
              <a:t>Risus Vehicula</a:t>
            </a:r>
          </a:p>
        </p:txBody>
      </p:sp>
      <p:sp>
        <p:nvSpPr>
          <p:cNvPr id="13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ktangel"/>
          <p:cNvSpPr/>
          <p:nvPr>
            <p:ph type="body" sz="half" idx="21"/>
          </p:nvPr>
        </p:nvSpPr>
        <p:spPr>
          <a:xfrm rot="5400000">
            <a:off x="13587821" y="2896009"/>
            <a:ext cx="13716001" cy="7923982"/>
          </a:xfrm>
          <a:prstGeom prst="rect">
            <a:avLst/>
          </a:pr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41" name="Figur"/>
          <p:cNvSpPr/>
          <p:nvPr>
            <p:ph type="body" sz="quarter" idx="22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42" name="Figur"/>
          <p:cNvSpPr/>
          <p:nvPr>
            <p:ph type="body" sz="quarter" idx="23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43" name="Titeltekst"/>
          <p:cNvSpPr txBox="1"/>
          <p:nvPr>
            <p:ph type="title"/>
          </p:nvPr>
        </p:nvSpPr>
        <p:spPr>
          <a:xfrm>
            <a:off x="2553890" y="2495847"/>
            <a:ext cx="10273130" cy="265316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144" name="Brødtekst, niveau et…"/>
          <p:cNvSpPr txBox="1"/>
          <p:nvPr>
            <p:ph type="body" sz="quarter" idx="1"/>
          </p:nvPr>
        </p:nvSpPr>
        <p:spPr>
          <a:xfrm>
            <a:off x="2553890" y="6686563"/>
            <a:ext cx="10273130" cy="171367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5" name="Photo Placeholder 8.jpg"/>
          <p:cNvSpPr/>
          <p:nvPr>
            <p:ph type="pic" idx="24"/>
          </p:nvPr>
        </p:nvSpPr>
        <p:spPr>
          <a:xfrm>
            <a:off x="14211549" y="12467"/>
            <a:ext cx="10060721" cy="15072241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48162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6" name="Ligula Mattis Fermentum"/>
          <p:cNvSpPr txBox="1"/>
          <p:nvPr>
            <p:ph type="body" sz="quarter" idx="25"/>
          </p:nvPr>
        </p:nvSpPr>
        <p:spPr>
          <a:xfrm>
            <a:off x="2553890" y="5980107"/>
            <a:ext cx="10273130" cy="594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147" name="Ligula Mattis Fermentum"/>
          <p:cNvSpPr txBox="1"/>
          <p:nvPr>
            <p:ph type="body" sz="quarter" idx="26"/>
          </p:nvPr>
        </p:nvSpPr>
        <p:spPr>
          <a:xfrm>
            <a:off x="2553890" y="9047164"/>
            <a:ext cx="10273130" cy="594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148" name="Fusce dapibus, tellus, tortor mauris nibh, ut massa justo sit amet risus. Donec nulla non metus auctor fringilla. Nullam quis risus eget urna mollis ornare vel eu leo."/>
          <p:cNvSpPr txBox="1"/>
          <p:nvPr>
            <p:ph type="body" sz="quarter" idx="27"/>
          </p:nvPr>
        </p:nvSpPr>
        <p:spPr>
          <a:xfrm>
            <a:off x="2553890" y="9753620"/>
            <a:ext cx="10273130" cy="171367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</a:lstStyle>
          <a:p>
            <a:pPr/>
            <a:r>
              <a:t>Fusce dapibus, tellus, tortor mauris nibh, ut massa justo sit amet risus. Donec nulla non metus auctor fringilla. Nullam quis risus eget urna mollis ornare vel eu leo.</a:t>
            </a:r>
          </a:p>
        </p:txBody>
      </p:sp>
      <p:sp>
        <p:nvSpPr>
          <p:cNvPr id="149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0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ktangel"/>
          <p:cNvSpPr/>
          <p:nvPr>
            <p:ph type="body" sz="half" idx="21"/>
          </p:nvPr>
        </p:nvSpPr>
        <p:spPr>
          <a:xfrm rot="5400000">
            <a:off x="-2896010" y="2896009"/>
            <a:ext cx="13716001" cy="7923982"/>
          </a:xfrm>
          <a:prstGeom prst="rect">
            <a:avLst/>
          </a:pr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58" name="Titeltekst"/>
          <p:cNvSpPr txBox="1"/>
          <p:nvPr>
            <p:ph type="title"/>
          </p:nvPr>
        </p:nvSpPr>
        <p:spPr>
          <a:xfrm>
            <a:off x="11436544" y="2495847"/>
            <a:ext cx="10430888" cy="265316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Titeltekst</a:t>
            </a:r>
          </a:p>
        </p:txBody>
      </p:sp>
      <p:sp>
        <p:nvSpPr>
          <p:cNvPr id="159" name="Brødtekst, niveau et…"/>
          <p:cNvSpPr txBox="1"/>
          <p:nvPr>
            <p:ph type="body" sz="quarter" idx="1"/>
          </p:nvPr>
        </p:nvSpPr>
        <p:spPr>
          <a:xfrm>
            <a:off x="11436544" y="6686563"/>
            <a:ext cx="10430888" cy="171367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60" name="Ligula Mattis Fermentum"/>
          <p:cNvSpPr txBox="1"/>
          <p:nvPr>
            <p:ph type="body" sz="quarter" idx="22"/>
          </p:nvPr>
        </p:nvSpPr>
        <p:spPr>
          <a:xfrm>
            <a:off x="11436544" y="5980107"/>
            <a:ext cx="10430888" cy="594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161" name="Afrundet rektangel"/>
          <p:cNvSpPr/>
          <p:nvPr>
            <p:ph type="body" sz="quarter" idx="23"/>
          </p:nvPr>
        </p:nvSpPr>
        <p:spPr>
          <a:xfrm>
            <a:off x="13885533" y="9187130"/>
            <a:ext cx="5889955" cy="357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62" name="Afrundet rektangel"/>
          <p:cNvSpPr/>
          <p:nvPr>
            <p:ph type="body" sz="quarter" idx="24"/>
          </p:nvPr>
        </p:nvSpPr>
        <p:spPr>
          <a:xfrm>
            <a:off x="13876604" y="9187130"/>
            <a:ext cx="4865741" cy="357602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63" name="Afrundet rektangel"/>
          <p:cNvSpPr/>
          <p:nvPr>
            <p:ph type="body" sz="quarter" idx="25"/>
          </p:nvPr>
        </p:nvSpPr>
        <p:spPr>
          <a:xfrm>
            <a:off x="13885533" y="9864316"/>
            <a:ext cx="5889955" cy="357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64" name="Afrundet rektangel"/>
          <p:cNvSpPr/>
          <p:nvPr>
            <p:ph type="body" sz="quarter" idx="26"/>
          </p:nvPr>
        </p:nvSpPr>
        <p:spPr>
          <a:xfrm>
            <a:off x="13876604" y="9864316"/>
            <a:ext cx="3469192" cy="357602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65" name="Afrundet rektangel"/>
          <p:cNvSpPr/>
          <p:nvPr>
            <p:ph type="body" sz="quarter" idx="27"/>
          </p:nvPr>
        </p:nvSpPr>
        <p:spPr>
          <a:xfrm>
            <a:off x="13885533" y="10550433"/>
            <a:ext cx="5889955" cy="3576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66" name="Afrundet rektangel"/>
          <p:cNvSpPr/>
          <p:nvPr>
            <p:ph type="body" sz="quarter" idx="28"/>
          </p:nvPr>
        </p:nvSpPr>
        <p:spPr>
          <a:xfrm>
            <a:off x="13876604" y="10550433"/>
            <a:ext cx="4219545" cy="357602"/>
          </a:xfrm>
          <a:prstGeom prst="roundRect">
            <a:avLst>
              <a:gd name="adj" fmla="val 50000"/>
            </a:avLst>
          </a:prstGeom>
          <a:solidFill>
            <a:srgbClr val="FFEDE2"/>
          </a:solidFill>
          <a:ln>
            <a:solidFill>
              <a:srgbClr val="EEB89A"/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67" name="Fermentum"/>
          <p:cNvSpPr txBox="1"/>
          <p:nvPr>
            <p:ph type="body" sz="quarter" idx="29"/>
          </p:nvPr>
        </p:nvSpPr>
        <p:spPr>
          <a:xfrm>
            <a:off x="11436544" y="9205659"/>
            <a:ext cx="2219645" cy="32054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Fermentum</a:t>
            </a:r>
          </a:p>
        </p:txBody>
      </p:sp>
      <p:sp>
        <p:nvSpPr>
          <p:cNvPr id="168" name="Risus Vehicula"/>
          <p:cNvSpPr txBox="1"/>
          <p:nvPr>
            <p:ph type="body" sz="quarter" idx="30"/>
          </p:nvPr>
        </p:nvSpPr>
        <p:spPr>
          <a:xfrm>
            <a:off x="11436544" y="9882845"/>
            <a:ext cx="2219645" cy="32054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Risus Vehicula</a:t>
            </a:r>
          </a:p>
        </p:txBody>
      </p:sp>
      <p:sp>
        <p:nvSpPr>
          <p:cNvPr id="169" name="Dapibus"/>
          <p:cNvSpPr txBox="1"/>
          <p:nvPr>
            <p:ph type="body" sz="quarter" idx="31"/>
          </p:nvPr>
        </p:nvSpPr>
        <p:spPr>
          <a:xfrm>
            <a:off x="11436544" y="10568961"/>
            <a:ext cx="2219645" cy="32054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000"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Dapibus</a:t>
            </a:r>
          </a:p>
        </p:txBody>
      </p:sp>
      <p:sp>
        <p:nvSpPr>
          <p:cNvPr id="170" name="Figur"/>
          <p:cNvSpPr/>
          <p:nvPr>
            <p:ph type="body" sz="quarter" idx="32"/>
          </p:nvPr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71" name="Figur"/>
          <p:cNvSpPr/>
          <p:nvPr/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2" name="Figur"/>
          <p:cNvSpPr/>
          <p:nvPr/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3" name="Photo Placeholder 8.jpg"/>
          <p:cNvSpPr/>
          <p:nvPr>
            <p:ph type="pic" idx="33"/>
          </p:nvPr>
        </p:nvSpPr>
        <p:spPr>
          <a:xfrm>
            <a:off x="917634" y="12467"/>
            <a:ext cx="10060721" cy="15072241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48162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ktangel"/>
          <p:cNvSpPr/>
          <p:nvPr>
            <p:ph type="body" idx="21"/>
          </p:nvPr>
        </p:nvSpPr>
        <p:spPr>
          <a:xfrm rot="5400000">
            <a:off x="11422864" y="749375"/>
            <a:ext cx="13716001" cy="12217250"/>
          </a:xfrm>
          <a:prstGeom prst="rect">
            <a:avLst/>
          </a:prstGeom>
          <a:solidFill>
            <a:srgbClr val="FFEDE2"/>
          </a:solidFill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82" name="Figur"/>
          <p:cNvSpPr/>
          <p:nvPr>
            <p:ph type="body" sz="quarter" idx="22"/>
          </p:nvPr>
        </p:nvSpPr>
        <p:spPr>
          <a:xfrm>
            <a:off x="17379503" y="-2428864"/>
            <a:ext cx="7699292" cy="710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83" name="Figur"/>
          <p:cNvSpPr/>
          <p:nvPr>
            <p:ph type="body" sz="quarter" idx="23"/>
          </p:nvPr>
        </p:nvSpPr>
        <p:spPr>
          <a:xfrm>
            <a:off x="18336364" y="-1767017"/>
            <a:ext cx="6264717" cy="578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>
            <a:solidFill>
              <a:srgbClr val="EEB89A">
                <a:alpha val="50000"/>
              </a:srgbClr>
            </a:solidFill>
          </a:ln>
        </p:spPr>
        <p:txBody>
          <a:bodyPr lIns="71437" tIns="71437" rIns="71437" bIns="71437" anchor="ctr"/>
          <a:lstStyle/>
          <a:p>
            <a:pPr>
              <a:spcBef>
                <a:spcPts val="700"/>
              </a:spcBef>
              <a:defRPr sz="2400"/>
            </a:pPr>
          </a:p>
        </p:txBody>
      </p:sp>
      <p:sp>
        <p:nvSpPr>
          <p:cNvPr id="184" name="Photo Placeholder 9.jpg"/>
          <p:cNvSpPr/>
          <p:nvPr>
            <p:ph type="pic" idx="24"/>
          </p:nvPr>
        </p:nvSpPr>
        <p:spPr>
          <a:xfrm>
            <a:off x="13454467" y="-3055216"/>
            <a:ext cx="10373595" cy="15540966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5" name="Photo Placeholder 8.jpg"/>
          <p:cNvSpPr/>
          <p:nvPr>
            <p:ph type="pic" idx="25"/>
          </p:nvPr>
        </p:nvSpPr>
        <p:spPr>
          <a:xfrm>
            <a:off x="359612" y="-2962074"/>
            <a:ext cx="10642229" cy="15943415"/>
          </a:xfrm>
          <a:prstGeom prst="rect">
            <a:avLst/>
          </a:prstGeom>
          <a:effectLst>
            <a:outerShdw sx="100000" sy="100000" kx="0" ky="0" algn="b" rotWithShape="0" blurRad="266700" dist="317500" dir="1530310">
              <a:srgbClr val="ED9766">
                <a:alpha val="22543"/>
              </a:srgbClr>
            </a:outerShdw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6" name="Ligula Mattis Fermentum"/>
          <p:cNvSpPr txBox="1"/>
          <p:nvPr>
            <p:ph type="body" sz="quarter" idx="26"/>
          </p:nvPr>
        </p:nvSpPr>
        <p:spPr>
          <a:xfrm>
            <a:off x="13784073" y="9012702"/>
            <a:ext cx="8993582" cy="594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187" name="Fusce dapibus, tellus, tortor mauris nibh, ut massa justo sit amet risus. Donec nulla non metus auctor fringilla."/>
          <p:cNvSpPr txBox="1"/>
          <p:nvPr>
            <p:ph type="body" sz="quarter" idx="27"/>
          </p:nvPr>
        </p:nvSpPr>
        <p:spPr>
          <a:xfrm>
            <a:off x="13784073" y="9719160"/>
            <a:ext cx="8993582" cy="171367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</a:lstStyle>
          <a:p>
            <a:pPr/>
            <a:r>
              <a:t>Fusce dapibus, tellus, tortor mauris nibh, ut massa justo sit amet risus. Donec nulla non metus auctor fringilla.</a:t>
            </a:r>
          </a:p>
        </p:txBody>
      </p:sp>
      <p:sp>
        <p:nvSpPr>
          <p:cNvPr id="188" name="Ligula Mattis Fermentum"/>
          <p:cNvSpPr txBox="1"/>
          <p:nvPr>
            <p:ph type="body" sz="quarter" idx="28"/>
          </p:nvPr>
        </p:nvSpPr>
        <p:spPr>
          <a:xfrm>
            <a:off x="1680990" y="9075620"/>
            <a:ext cx="8995194" cy="5945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solidFill>
                  <a:srgbClr val="4F4C5D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Ligula Mattis Fermentum</a:t>
            </a:r>
          </a:p>
        </p:txBody>
      </p:sp>
      <p:sp>
        <p:nvSpPr>
          <p:cNvPr id="189" name="Brødtekst, niveau et…"/>
          <p:cNvSpPr txBox="1"/>
          <p:nvPr>
            <p:ph type="body" sz="quarter" idx="1"/>
          </p:nvPr>
        </p:nvSpPr>
        <p:spPr>
          <a:xfrm>
            <a:off x="1680990" y="9719160"/>
            <a:ext cx="8995194" cy="171367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</a:lvl1pPr>
            <a:lvl2pPr>
              <a:spcBef>
                <a:spcPts val="700"/>
              </a:spcBef>
            </a:lvl2pPr>
            <a:lvl3pPr>
              <a:spcBef>
                <a:spcPts val="700"/>
              </a:spcBef>
            </a:lvl3pPr>
            <a:lvl4pPr>
              <a:spcBef>
                <a:spcPts val="700"/>
              </a:spcBef>
            </a:lvl4pPr>
            <a:lvl5pPr>
              <a:spcBef>
                <a:spcPts val="700"/>
              </a:spcBef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90" name="Figur"/>
          <p:cNvSpPr/>
          <p:nvPr/>
        </p:nvSpPr>
        <p:spPr>
          <a:xfrm>
            <a:off x="-1188880" y="9977393"/>
            <a:ext cx="7404770" cy="683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3" h="20511" fill="norm" stroke="1" extrusionOk="0">
                <a:moveTo>
                  <a:pt x="20374" y="10028"/>
                </a:moveTo>
                <a:cubicBezTo>
                  <a:pt x="20826" y="6082"/>
                  <a:pt x="15941" y="5786"/>
                  <a:pt x="12595" y="4118"/>
                </a:cubicBezTo>
                <a:cubicBezTo>
                  <a:pt x="9798" y="2723"/>
                  <a:pt x="7597" y="-762"/>
                  <a:pt x="4521" y="150"/>
                </a:cubicBezTo>
                <a:cubicBezTo>
                  <a:pt x="989" y="1196"/>
                  <a:pt x="1150" y="6111"/>
                  <a:pt x="653" y="10206"/>
                </a:cubicBezTo>
                <a:cubicBezTo>
                  <a:pt x="290" y="13192"/>
                  <a:pt x="-774" y="16421"/>
                  <a:pt x="977" y="18761"/>
                </a:cubicBezTo>
                <a:cubicBezTo>
                  <a:pt x="2489" y="20780"/>
                  <a:pt x="5166" y="20838"/>
                  <a:pt x="7514" y="20009"/>
                </a:cubicBezTo>
                <a:cubicBezTo>
                  <a:pt x="11093" y="18745"/>
                  <a:pt x="13929" y="15883"/>
                  <a:pt x="17139" y="13769"/>
                </a:cubicBezTo>
                <a:cubicBezTo>
                  <a:pt x="18574" y="12824"/>
                  <a:pt x="20168" y="11822"/>
                  <a:pt x="20374" y="10028"/>
                </a:cubicBezTo>
                <a:close/>
              </a:path>
            </a:pathLst>
          </a:custGeom>
          <a:ln w="12700">
            <a:solidFill>
              <a:srgbClr val="EEB89A">
                <a:alpha val="5000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2577703" y="5117851"/>
            <a:ext cx="8579988" cy="2203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Titeltekst</a:t>
            </a:r>
          </a:p>
        </p:txBody>
      </p:sp>
      <p:sp>
        <p:nvSpPr>
          <p:cNvPr id="3" name="Brødtekst, niveau et…"/>
          <p:cNvSpPr txBox="1"/>
          <p:nvPr>
            <p:ph type="body" idx="1"/>
          </p:nvPr>
        </p:nvSpPr>
        <p:spPr>
          <a:xfrm>
            <a:off x="2577703" y="7721971"/>
            <a:ext cx="8579988" cy="158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/>
          <p:nvPr>
            <p:ph type="sldNum" sz="quarter" idx="2"/>
          </p:nvPr>
        </p:nvSpPr>
        <p:spPr>
          <a:xfrm>
            <a:off x="12183070" y="13019484"/>
            <a:ext cx="317501" cy="355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 xmlns:p14="http://schemas.microsoft.com/office/powerpoint/2010/main" spd="med" advClick="1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228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457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685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914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1143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1371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1600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1828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800" u="none">
          <a:solidFill>
            <a:srgbClr val="4F4C5D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3556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7112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0668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422400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A6AAA9"/>
          </a:solidFill>
          <a:uFillTx/>
          <a:latin typeface="+mj-lt"/>
          <a:ea typeface="+mj-ea"/>
          <a:cs typeface="+mj-cs"/>
          <a:sym typeface="Gill Sans Light"/>
        </a:defRPr>
      </a:lvl9pPr>
    </p:bodyStyle>
    <p:otherStyle>
      <a:lvl1pPr marL="0" marR="0" indent="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l" defTabSz="821531" latinLnBrk="0">
        <a:lnSpc>
          <a:spcPct val="12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billede7.jpeg" descr="billede7.jpeg"/>
          <p:cNvPicPr>
            <a:picLocks noChangeAspect="1"/>
          </p:cNvPicPr>
          <p:nvPr/>
        </p:nvPicPr>
        <p:blipFill>
          <a:blip r:embed="rId2">
            <a:extLst/>
          </a:blip>
          <a:srcRect l="0" t="19731" r="9095" b="0"/>
          <a:stretch>
            <a:fillRect/>
          </a:stretch>
        </p:blipFill>
        <p:spPr>
          <a:xfrm>
            <a:off x="0" y="-1384392"/>
            <a:ext cx="27267815" cy="16047806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Rektangel"/>
          <p:cNvSpPr/>
          <p:nvPr/>
        </p:nvSpPr>
        <p:spPr>
          <a:xfrm>
            <a:off x="-1" y="-1"/>
            <a:ext cx="24958092" cy="1466325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35" name="nif_logo.png" descr="nif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2768" y="4170333"/>
            <a:ext cx="4935839" cy="4938191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HÅRDT ARBEJDE  - OMTANKE - TYDELIGHED"/>
          <p:cNvSpPr txBox="1"/>
          <p:nvPr/>
        </p:nvSpPr>
        <p:spPr>
          <a:xfrm>
            <a:off x="437927" y="11735055"/>
            <a:ext cx="23508145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HÅRDT ARBEJDE  - OMTANKE - TYDELIGHED</a:t>
            </a:r>
          </a:p>
        </p:txBody>
      </p:sp>
      <p:sp>
        <p:nvSpPr>
          <p:cNvPr id="637" name="Taktisk Oplæg"/>
          <p:cNvSpPr txBox="1"/>
          <p:nvPr/>
        </p:nvSpPr>
        <p:spPr>
          <a:xfrm>
            <a:off x="6966460" y="717993"/>
            <a:ext cx="10568919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Taktisk Oplæg</a:t>
            </a:r>
          </a:p>
        </p:txBody>
      </p:sp>
      <p:sp>
        <p:nvSpPr>
          <p:cNvPr id="638" name="Streg"/>
          <p:cNvSpPr/>
          <p:nvPr/>
        </p:nvSpPr>
        <p:spPr>
          <a:xfrm flipH="1" flipV="1">
            <a:off x="5660110" y="2543879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39" name="LOGO INDSÆTTES AF MODSTANDER"/>
          <p:cNvSpPr txBox="1"/>
          <p:nvPr/>
        </p:nvSpPr>
        <p:spPr>
          <a:xfrm>
            <a:off x="13799723" y="5920422"/>
            <a:ext cx="6999355" cy="18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5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LOGO INDSÆTTES AF MODSTANDER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716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Streg"/>
          <p:cNvSpPr/>
          <p:nvPr/>
        </p:nvSpPr>
        <p:spPr>
          <a:xfrm flipH="1" flipV="1">
            <a:off x="5371542" y="2150460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8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19" name="Tekst"/>
          <p:cNvSpPr txBox="1"/>
          <p:nvPr/>
        </p:nvSpPr>
        <p:spPr>
          <a:xfrm>
            <a:off x="1077067" y="7652727"/>
            <a:ext cx="20966868" cy="880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20" name="MENTALT"/>
          <p:cNvSpPr txBox="1"/>
          <p:nvPr/>
        </p:nvSpPr>
        <p:spPr>
          <a:xfrm>
            <a:off x="2861325" y="303449"/>
            <a:ext cx="12386179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  MENTALT  </a:t>
            </a:r>
          </a:p>
        </p:txBody>
      </p:sp>
      <p:sp>
        <p:nvSpPr>
          <p:cNvPr id="721" name="3 Nøgler"/>
          <p:cNvSpPr txBox="1"/>
          <p:nvPr/>
        </p:nvSpPr>
        <p:spPr>
          <a:xfrm>
            <a:off x="3715074" y="4272284"/>
            <a:ext cx="11077917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3 Nøgler  </a:t>
            </a:r>
          </a:p>
        </p:txBody>
      </p:sp>
      <p:sp>
        <p:nvSpPr>
          <p:cNvPr id="722" name="HÅRDT ARBEJDE  - OMTANKE - TYDELIGHED"/>
          <p:cNvSpPr txBox="1"/>
          <p:nvPr/>
        </p:nvSpPr>
        <p:spPr>
          <a:xfrm>
            <a:off x="1231489" y="11061730"/>
            <a:ext cx="23508146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HÅRDT ARBEJDE  - OMTANKE - TYDELIGHED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billede7.jpeg" descr="billede7.jpeg"/>
          <p:cNvPicPr>
            <a:picLocks noChangeAspect="1"/>
          </p:cNvPicPr>
          <p:nvPr/>
        </p:nvPicPr>
        <p:blipFill>
          <a:blip r:embed="rId2">
            <a:extLst/>
          </a:blip>
          <a:srcRect l="0" t="19731" r="9095" b="0"/>
          <a:stretch>
            <a:fillRect/>
          </a:stretch>
        </p:blipFill>
        <p:spPr>
          <a:xfrm>
            <a:off x="0" y="-1384392"/>
            <a:ext cx="27267815" cy="16047806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Rektangel"/>
          <p:cNvSpPr/>
          <p:nvPr/>
        </p:nvSpPr>
        <p:spPr>
          <a:xfrm>
            <a:off x="-1" y="-1"/>
            <a:ext cx="24958092" cy="1466325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43" name="nif_logo.png" descr="nif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820" y="3390427"/>
            <a:ext cx="4935839" cy="4938190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treg"/>
          <p:cNvSpPr/>
          <p:nvPr/>
        </p:nvSpPr>
        <p:spPr>
          <a:xfrm flipV="1">
            <a:off x="5482084" y="2068949"/>
            <a:ext cx="1" cy="758114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45" name="Helhed - Vi arbejder som en samlet enhed…"/>
          <p:cNvSpPr txBox="1"/>
          <p:nvPr/>
        </p:nvSpPr>
        <p:spPr>
          <a:xfrm>
            <a:off x="5776511" y="1703692"/>
            <a:ext cx="18364697" cy="9369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</a:t>
            </a:r>
            <a:r>
              <a:rPr sz="6600"/>
              <a:t>elhed - </a:t>
            </a:r>
            <a:r>
              <a:rPr sz="6200"/>
              <a:t>Vi arbejder som en samlet enhed</a:t>
            </a:r>
          </a:p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</a:t>
            </a:r>
            <a:r>
              <a:rPr sz="6600"/>
              <a:t>ffensivt - </a:t>
            </a:r>
            <a:r>
              <a:rPr sz="6200"/>
              <a:t>Vi tænker &amp; løber fremad</a:t>
            </a:r>
          </a:p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</a:t>
            </a:r>
            <a:r>
              <a:rPr sz="6600"/>
              <a:t>øb - </a:t>
            </a:r>
            <a:r>
              <a:rPr sz="6200"/>
              <a:t>Vi løber mange højintens meter</a:t>
            </a:r>
          </a:p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</a:t>
            </a:r>
            <a:r>
              <a:rPr sz="6600"/>
              <a:t>omirende - </a:t>
            </a:r>
            <a:r>
              <a:rPr sz="6200"/>
              <a:t>Vi tager kontrol over kampen</a:t>
            </a:r>
          </a:p>
        </p:txBody>
      </p:sp>
      <p:sp>
        <p:nvSpPr>
          <p:cNvPr id="646" name="AGGRESSIVE - FREMADRETTET - MODIGE"/>
          <p:cNvSpPr txBox="1"/>
          <p:nvPr/>
        </p:nvSpPr>
        <p:spPr>
          <a:xfrm>
            <a:off x="2658727" y="11006606"/>
            <a:ext cx="21950239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50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treg"/>
          <p:cNvSpPr/>
          <p:nvPr/>
        </p:nvSpPr>
        <p:spPr>
          <a:xfrm flipH="1" flipV="1">
            <a:off x="5251306" y="2062933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52" name="Start 11"/>
          <p:cNvSpPr txBox="1"/>
          <p:nvPr/>
        </p:nvSpPr>
        <p:spPr>
          <a:xfrm>
            <a:off x="8657987" y="261093"/>
            <a:ext cx="5794165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Start 11</a:t>
            </a:r>
          </a:p>
        </p:txBody>
      </p:sp>
      <p:pic>
        <p:nvPicPr>
          <p:cNvPr id="653" name="Attachment-1.jpeg" descr="Attachment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8965" y="2276960"/>
            <a:ext cx="16086471" cy="11126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57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Streg"/>
          <p:cNvSpPr/>
          <p:nvPr/>
        </p:nvSpPr>
        <p:spPr>
          <a:xfrm flipH="1" flipV="1">
            <a:off x="5660110" y="2380096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59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60" name="BOLDBESIDDELSE"/>
          <p:cNvSpPr txBox="1"/>
          <p:nvPr/>
        </p:nvSpPr>
        <p:spPr>
          <a:xfrm>
            <a:off x="1506795" y="525614"/>
            <a:ext cx="16624586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  BOLDBESIDDELSE  </a:t>
            </a:r>
          </a:p>
        </p:txBody>
      </p:sp>
      <p:sp>
        <p:nvSpPr>
          <p:cNvPr id="661" name="Tekst"/>
          <p:cNvSpPr txBox="1"/>
          <p:nvPr/>
        </p:nvSpPr>
        <p:spPr>
          <a:xfrm>
            <a:off x="10896565" y="2976607"/>
            <a:ext cx="10866228" cy="48629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</a:t>
            </a:r>
            <a:endParaRPr sz="8500"/>
          </a:p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8500"/>
              <a:t> </a:t>
            </a:r>
          </a:p>
        </p:txBody>
      </p:sp>
      <p:sp>
        <p:nvSpPr>
          <p:cNvPr id="662" name="Primær Formation:…"/>
          <p:cNvSpPr txBox="1"/>
          <p:nvPr/>
        </p:nvSpPr>
        <p:spPr>
          <a:xfrm>
            <a:off x="1173458" y="3085973"/>
            <a:ext cx="17244309" cy="78697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8200"/>
              <a:t>Primær Formation:</a:t>
            </a:r>
            <a:endParaRPr sz="8500"/>
          </a:p>
          <a:p>
            <a:pPr marL="1345847" indent="-1345847">
              <a:buSzPct val="75000"/>
              <a:buChar char="-"/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3-2-3-2</a:t>
            </a:r>
          </a:p>
          <a:p>
            <a:pPr marL="1345847" indent="-1345847">
              <a:buSzPct val="75000"/>
              <a:buChar char="-"/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3-1-5-1</a:t>
            </a:r>
          </a:p>
          <a:p>
            <a:pPr marL="1345847" indent="-1345847">
              <a:buSzPct val="75000"/>
              <a:buChar char="-"/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3-1-4-2</a:t>
            </a:r>
          </a:p>
          <a:p>
            <a:pPr marL="1345847" indent="-1345847">
              <a:buSzPct val="75000"/>
              <a:buChar char="-"/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2-4-2-2 </a:t>
            </a:r>
          </a:p>
          <a:p>
            <a:pPr marL="1345847" indent="-1345847">
              <a:buSzPct val="75000"/>
              <a:buChar char="-"/>
              <a:defRPr b="1" sz="34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2-3-2-3</a:t>
            </a:r>
            <a:endParaRPr sz="8500"/>
          </a:p>
          <a:p>
            <a:pPr>
              <a:defRPr b="1" sz="47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8500"/>
              <a:t>Sekundær Formation:</a:t>
            </a:r>
          </a:p>
        </p:txBody>
      </p:sp>
      <p:sp>
        <p:nvSpPr>
          <p:cNvPr id="663" name="AGGRESSIVE - FREMADRETTET - MODIGE"/>
          <p:cNvSpPr txBox="1"/>
          <p:nvPr/>
        </p:nvSpPr>
        <p:spPr>
          <a:xfrm>
            <a:off x="1978623" y="11648942"/>
            <a:ext cx="2195024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67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treg"/>
          <p:cNvSpPr/>
          <p:nvPr/>
        </p:nvSpPr>
        <p:spPr>
          <a:xfrm flipH="1" flipV="1">
            <a:off x="5660110" y="2380096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69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70" name="Tekst"/>
          <p:cNvSpPr txBox="1"/>
          <p:nvPr/>
        </p:nvSpPr>
        <p:spPr>
          <a:xfrm>
            <a:off x="1077067" y="7652727"/>
            <a:ext cx="20966868" cy="880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71" name="BOLDBESIDDELSE"/>
          <p:cNvSpPr txBox="1"/>
          <p:nvPr/>
        </p:nvSpPr>
        <p:spPr>
          <a:xfrm>
            <a:off x="1506795" y="525614"/>
            <a:ext cx="16624586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  BOLDBESIDDELSE  </a:t>
            </a:r>
          </a:p>
        </p:txBody>
      </p:sp>
      <p:sp>
        <p:nvSpPr>
          <p:cNvPr id="672" name="Video el . Illustration"/>
          <p:cNvSpPr txBox="1"/>
          <p:nvPr/>
        </p:nvSpPr>
        <p:spPr>
          <a:xfrm>
            <a:off x="1424329" y="5233153"/>
            <a:ext cx="17245768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Video el . Illustration </a:t>
            </a:r>
          </a:p>
        </p:txBody>
      </p:sp>
      <p:sp>
        <p:nvSpPr>
          <p:cNvPr id="673" name="AGGRESSIVE - FREMADRETTET - MODIGE"/>
          <p:cNvSpPr txBox="1"/>
          <p:nvPr/>
        </p:nvSpPr>
        <p:spPr>
          <a:xfrm>
            <a:off x="1978623" y="11416927"/>
            <a:ext cx="2195024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77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treg"/>
          <p:cNvSpPr/>
          <p:nvPr/>
        </p:nvSpPr>
        <p:spPr>
          <a:xfrm flipH="1" flipV="1">
            <a:off x="5660110" y="2380096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79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80" name="Tekst"/>
          <p:cNvSpPr txBox="1"/>
          <p:nvPr/>
        </p:nvSpPr>
        <p:spPr>
          <a:xfrm>
            <a:off x="1077067" y="7652727"/>
            <a:ext cx="20966868" cy="880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81" name="BOLDBESIDDELSE"/>
          <p:cNvSpPr txBox="1"/>
          <p:nvPr/>
        </p:nvSpPr>
        <p:spPr>
          <a:xfrm>
            <a:off x="1506795" y="525614"/>
            <a:ext cx="16624586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  BOLDBESIDDELSE  </a:t>
            </a:r>
          </a:p>
        </p:txBody>
      </p:sp>
      <p:sp>
        <p:nvSpPr>
          <p:cNvPr id="682" name="3 Nøgler"/>
          <p:cNvSpPr txBox="1"/>
          <p:nvPr/>
        </p:nvSpPr>
        <p:spPr>
          <a:xfrm>
            <a:off x="4280129" y="5677753"/>
            <a:ext cx="11077917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3 Nøgler  </a:t>
            </a:r>
          </a:p>
        </p:txBody>
      </p:sp>
      <p:sp>
        <p:nvSpPr>
          <p:cNvPr id="683" name="AGGRESSIVE - FREMADRETTET - MODIGE"/>
          <p:cNvSpPr txBox="1"/>
          <p:nvPr/>
        </p:nvSpPr>
        <p:spPr>
          <a:xfrm>
            <a:off x="1955308" y="11706351"/>
            <a:ext cx="2195024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87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treg"/>
          <p:cNvSpPr/>
          <p:nvPr/>
        </p:nvSpPr>
        <p:spPr>
          <a:xfrm flipH="1" flipV="1">
            <a:off x="5660110" y="2380096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89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90" name="POWERPRES"/>
          <p:cNvSpPr txBox="1"/>
          <p:nvPr/>
        </p:nvSpPr>
        <p:spPr>
          <a:xfrm>
            <a:off x="4520768" y="525614"/>
            <a:ext cx="11828507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POWERPRES  </a:t>
            </a:r>
          </a:p>
        </p:txBody>
      </p:sp>
      <p:sp>
        <p:nvSpPr>
          <p:cNvPr id="691" name="Video El Illustration…"/>
          <p:cNvSpPr txBox="1"/>
          <p:nvPr/>
        </p:nvSpPr>
        <p:spPr>
          <a:xfrm>
            <a:off x="1658191" y="4698878"/>
            <a:ext cx="20608345" cy="4862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7500"/>
              <a:t>              Video El Illustration</a:t>
            </a:r>
            <a:endParaRPr sz="7500"/>
          </a:p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7500"/>
              <a:t>       Fælde og Prestriggere skal fremgå</a:t>
            </a:r>
            <a:r>
              <a:rPr sz="8500"/>
              <a:t> </a:t>
            </a:r>
          </a:p>
        </p:txBody>
      </p:sp>
      <p:sp>
        <p:nvSpPr>
          <p:cNvPr id="692" name="AGGRESSIVE - FREMADRETTET - MODIGE"/>
          <p:cNvSpPr txBox="1"/>
          <p:nvPr/>
        </p:nvSpPr>
        <p:spPr>
          <a:xfrm>
            <a:off x="1662874" y="11247079"/>
            <a:ext cx="21950239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96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treg"/>
          <p:cNvSpPr/>
          <p:nvPr/>
        </p:nvSpPr>
        <p:spPr>
          <a:xfrm flipH="1" flipV="1">
            <a:off x="5660110" y="2380096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698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699" name="Tekst"/>
          <p:cNvSpPr txBox="1"/>
          <p:nvPr/>
        </p:nvSpPr>
        <p:spPr>
          <a:xfrm>
            <a:off x="1077067" y="7652727"/>
            <a:ext cx="20966868" cy="880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00" name="FORSVARSSPIL &amp; OMSTILLINGER"/>
          <p:cNvSpPr txBox="1"/>
          <p:nvPr/>
        </p:nvSpPr>
        <p:spPr>
          <a:xfrm>
            <a:off x="-2798882" y="525614"/>
            <a:ext cx="24476076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  FORSVARSSPIL &amp; OMSTILLINGER  </a:t>
            </a:r>
          </a:p>
        </p:txBody>
      </p:sp>
      <p:sp>
        <p:nvSpPr>
          <p:cNvPr id="701" name="Video &amp; Illustration"/>
          <p:cNvSpPr txBox="1"/>
          <p:nvPr/>
        </p:nvSpPr>
        <p:spPr>
          <a:xfrm>
            <a:off x="1096230" y="5233153"/>
            <a:ext cx="17245768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Video &amp; Illustration </a:t>
            </a:r>
          </a:p>
        </p:txBody>
      </p:sp>
      <p:sp>
        <p:nvSpPr>
          <p:cNvPr id="702" name="AGGRESSIVE - FREMADRETTET - MODIGE"/>
          <p:cNvSpPr txBox="1"/>
          <p:nvPr/>
        </p:nvSpPr>
        <p:spPr>
          <a:xfrm>
            <a:off x="2064737" y="11763760"/>
            <a:ext cx="2195024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DALL·E 2023-08-21 09.13.51 - expand image.png" descr="DALL·E 2023-08-21 09.13.51 - expand 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557224"/>
            <a:ext cx="27181266" cy="18908709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Rektangel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9E55">
              <a:alpha val="8032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706" name="NIF_logo_NEG.ai" descr="NIF_logo_NEG.ai"/>
          <p:cNvPicPr>
            <a:picLocks noChangeAspect="1"/>
          </p:cNvPicPr>
          <p:nvPr/>
        </p:nvPicPr>
        <p:blipFill>
          <a:blip r:embed="rId3">
            <a:alphaModFix amt="14029"/>
            <a:extLst/>
          </a:blip>
          <a:stretch>
            <a:fillRect/>
          </a:stretch>
        </p:blipFill>
        <p:spPr>
          <a:xfrm>
            <a:off x="13740316" y="-364522"/>
            <a:ext cx="14445049" cy="14445044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Streg"/>
          <p:cNvSpPr/>
          <p:nvPr/>
        </p:nvSpPr>
        <p:spPr>
          <a:xfrm flipH="1" flipV="1">
            <a:off x="5660110" y="2380096"/>
            <a:ext cx="130637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08" name="Tekst"/>
          <p:cNvSpPr txBox="1"/>
          <p:nvPr/>
        </p:nvSpPr>
        <p:spPr>
          <a:xfrm>
            <a:off x="6157598" y="906614"/>
            <a:ext cx="155576" cy="2487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09" name="Tekst"/>
          <p:cNvSpPr txBox="1"/>
          <p:nvPr/>
        </p:nvSpPr>
        <p:spPr>
          <a:xfrm>
            <a:off x="1077067" y="7652727"/>
            <a:ext cx="20966868" cy="880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975430" indent="-975430">
              <a:buSzPct val="45000"/>
              <a:buBlip>
                <a:blip r:embed="rId4"/>
              </a:buBlip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  <p:sp>
        <p:nvSpPr>
          <p:cNvPr id="710" name="FORSVARSSPIL &amp; OMSTILLINGER"/>
          <p:cNvSpPr txBox="1"/>
          <p:nvPr/>
        </p:nvSpPr>
        <p:spPr>
          <a:xfrm>
            <a:off x="-2798882" y="525614"/>
            <a:ext cx="24476076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  FORSVARSSPIL &amp; OMSTILLINGER  </a:t>
            </a:r>
          </a:p>
        </p:txBody>
      </p:sp>
      <p:sp>
        <p:nvSpPr>
          <p:cNvPr id="711" name="3 Nøgler"/>
          <p:cNvSpPr txBox="1"/>
          <p:nvPr/>
        </p:nvSpPr>
        <p:spPr>
          <a:xfrm>
            <a:off x="4171974" y="5233153"/>
            <a:ext cx="11077917" cy="32496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0428230">
              <a:srgbClr val="000000">
                <a:alpha val="6465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109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  <a:r>
              <a:rPr sz="8500"/>
              <a:t>              3 Nøgler  </a:t>
            </a:r>
          </a:p>
        </p:txBody>
      </p:sp>
      <p:sp>
        <p:nvSpPr>
          <p:cNvPr id="712" name="AGGRESSIVE - FREMADRETTET - MODIGE"/>
          <p:cNvSpPr txBox="1"/>
          <p:nvPr/>
        </p:nvSpPr>
        <p:spPr>
          <a:xfrm>
            <a:off x="2064737" y="11763760"/>
            <a:ext cx="21950240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1" sz="7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AGGRESSIVE - FREMADRETTET - MODIGE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A6AAA9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DE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A6AAA9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A6AAA9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DE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A6AAA9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A6AAA9"/>
            </a:solidFill>
            <a:effectLst/>
            <a:uFillTx/>
            <a:latin typeface="+mj-lt"/>
            <a:ea typeface="+mj-ea"/>
            <a:cs typeface="+mj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